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4"/>
  </p:sldMasterIdLst>
  <p:notesMasterIdLst>
    <p:notesMasterId r:id="rId30"/>
  </p:notesMasterIdLst>
  <p:handoutMasterIdLst>
    <p:handoutMasterId r:id="rId31"/>
  </p:handoutMasterIdLst>
  <p:sldIdLst>
    <p:sldId id="2024" r:id="rId5"/>
    <p:sldId id="2030" r:id="rId6"/>
    <p:sldId id="363" r:id="rId7"/>
    <p:sldId id="374" r:id="rId8"/>
    <p:sldId id="373" r:id="rId9"/>
    <p:sldId id="256" r:id="rId10"/>
    <p:sldId id="327" r:id="rId11"/>
    <p:sldId id="335" r:id="rId12"/>
    <p:sldId id="2025" r:id="rId13"/>
    <p:sldId id="2015" r:id="rId14"/>
    <p:sldId id="2022" r:id="rId15"/>
    <p:sldId id="370" r:id="rId16"/>
    <p:sldId id="372" r:id="rId17"/>
    <p:sldId id="368" r:id="rId18"/>
    <p:sldId id="390" r:id="rId19"/>
    <p:sldId id="2014" r:id="rId20"/>
    <p:sldId id="2019" r:id="rId21"/>
    <p:sldId id="2026" r:id="rId22"/>
    <p:sldId id="2027" r:id="rId23"/>
    <p:sldId id="2020" r:id="rId24"/>
    <p:sldId id="2029" r:id="rId25"/>
    <p:sldId id="495" r:id="rId26"/>
    <p:sldId id="493" r:id="rId27"/>
    <p:sldId id="270" r:id="rId28"/>
    <p:sldId id="2028" r:id="rId29"/>
  </p:sldIdLst>
  <p:sldSz cx="12192000" cy="6858000"/>
  <p:notesSz cx="7010400" cy="9296400"/>
  <p:defaultTextStyle>
    <a:defPPr>
      <a:defRPr lang="en-US"/>
    </a:defPPr>
    <a:lvl1pPr algn="ctr" rtl="0" eaLnBrk="0" fontAlgn="base" hangingPunct="0">
      <a:spcBef>
        <a:spcPct val="50000"/>
      </a:spcBef>
      <a:spcAft>
        <a:spcPct val="0"/>
      </a:spcAft>
      <a:defRPr sz="1600" kern="1200">
        <a:solidFill>
          <a:srgbClr val="000000"/>
        </a:solidFill>
        <a:latin typeface="Arial" charset="0"/>
        <a:ea typeface="+mn-ea"/>
        <a:cs typeface="+mn-cs"/>
      </a:defRPr>
    </a:lvl1pPr>
    <a:lvl2pPr marL="457200" algn="ctr" rtl="0" eaLnBrk="0" fontAlgn="base" hangingPunct="0">
      <a:spcBef>
        <a:spcPct val="50000"/>
      </a:spcBef>
      <a:spcAft>
        <a:spcPct val="0"/>
      </a:spcAft>
      <a:defRPr sz="1600" kern="1200">
        <a:solidFill>
          <a:srgbClr val="000000"/>
        </a:solidFill>
        <a:latin typeface="Arial" charset="0"/>
        <a:ea typeface="+mn-ea"/>
        <a:cs typeface="+mn-cs"/>
      </a:defRPr>
    </a:lvl2pPr>
    <a:lvl3pPr marL="914400" algn="ctr" rtl="0" eaLnBrk="0" fontAlgn="base" hangingPunct="0">
      <a:spcBef>
        <a:spcPct val="50000"/>
      </a:spcBef>
      <a:spcAft>
        <a:spcPct val="0"/>
      </a:spcAft>
      <a:defRPr sz="1600" kern="1200">
        <a:solidFill>
          <a:srgbClr val="000000"/>
        </a:solidFill>
        <a:latin typeface="Arial" charset="0"/>
        <a:ea typeface="+mn-ea"/>
        <a:cs typeface="+mn-cs"/>
      </a:defRPr>
    </a:lvl3pPr>
    <a:lvl4pPr marL="1371600" algn="ctr" rtl="0" eaLnBrk="0" fontAlgn="base" hangingPunct="0">
      <a:spcBef>
        <a:spcPct val="50000"/>
      </a:spcBef>
      <a:spcAft>
        <a:spcPct val="0"/>
      </a:spcAft>
      <a:defRPr sz="1600" kern="1200">
        <a:solidFill>
          <a:srgbClr val="000000"/>
        </a:solidFill>
        <a:latin typeface="Arial" charset="0"/>
        <a:ea typeface="+mn-ea"/>
        <a:cs typeface="+mn-cs"/>
      </a:defRPr>
    </a:lvl4pPr>
    <a:lvl5pPr marL="1828800" algn="ctr" rtl="0" eaLnBrk="0" fontAlgn="base" hangingPunct="0">
      <a:spcBef>
        <a:spcPct val="50000"/>
      </a:spcBef>
      <a:spcAft>
        <a:spcPct val="0"/>
      </a:spcAft>
      <a:defRPr sz="1600" kern="1200">
        <a:solidFill>
          <a:srgbClr val="000000"/>
        </a:solidFill>
        <a:latin typeface="Arial" charset="0"/>
        <a:ea typeface="+mn-ea"/>
        <a:cs typeface="+mn-cs"/>
      </a:defRPr>
    </a:lvl5pPr>
    <a:lvl6pPr marL="2286000" algn="l" defTabSz="914400" rtl="0" eaLnBrk="1" latinLnBrk="0" hangingPunct="1">
      <a:defRPr sz="1600" kern="1200">
        <a:solidFill>
          <a:srgbClr val="000000"/>
        </a:solidFill>
        <a:latin typeface="Arial" charset="0"/>
        <a:ea typeface="+mn-ea"/>
        <a:cs typeface="+mn-cs"/>
      </a:defRPr>
    </a:lvl6pPr>
    <a:lvl7pPr marL="2743200" algn="l" defTabSz="914400" rtl="0" eaLnBrk="1" latinLnBrk="0" hangingPunct="1">
      <a:defRPr sz="1600" kern="1200">
        <a:solidFill>
          <a:srgbClr val="000000"/>
        </a:solidFill>
        <a:latin typeface="Arial" charset="0"/>
        <a:ea typeface="+mn-ea"/>
        <a:cs typeface="+mn-cs"/>
      </a:defRPr>
    </a:lvl7pPr>
    <a:lvl8pPr marL="3200400" algn="l" defTabSz="914400" rtl="0" eaLnBrk="1" latinLnBrk="0" hangingPunct="1">
      <a:defRPr sz="1600" kern="1200">
        <a:solidFill>
          <a:srgbClr val="000000"/>
        </a:solidFill>
        <a:latin typeface="Arial" charset="0"/>
        <a:ea typeface="+mn-ea"/>
        <a:cs typeface="+mn-cs"/>
      </a:defRPr>
    </a:lvl8pPr>
    <a:lvl9pPr marL="3657600" algn="l" defTabSz="914400" rtl="0" eaLnBrk="1" latinLnBrk="0" hangingPunct="1">
      <a:defRPr sz="1600" kern="1200">
        <a:solidFill>
          <a:srgbClr val="000000"/>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vers, Christine" initials="RC" lastIdx="10" clrIdx="0">
    <p:extLst>
      <p:ext uri="{19B8F6BF-5375-455C-9EA6-DF929625EA0E}">
        <p15:presenceInfo xmlns:p15="http://schemas.microsoft.com/office/powerpoint/2012/main" userId="S::crivers@epri.com::80e8de17-408a-4ed1-a111-481bf9cfdf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C9F1FF"/>
    <a:srgbClr val="003296"/>
    <a:srgbClr val="0B9E9A"/>
    <a:srgbClr val="33CCCC"/>
    <a:srgbClr val="239592"/>
    <a:srgbClr val="233E92"/>
    <a:srgbClr val="97BFE6"/>
    <a:srgbClr val="223E92"/>
    <a:srgbClr val="0336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autoAdjust="0"/>
    <p:restoredTop sz="85529" autoAdjust="0"/>
  </p:normalViewPr>
  <p:slideViewPr>
    <p:cSldViewPr snapToGrid="0">
      <p:cViewPr varScale="1">
        <p:scale>
          <a:sx n="61" d="100"/>
          <a:sy n="61" d="100"/>
        </p:scale>
        <p:origin x="1044" y="7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7" d="100"/>
          <a:sy n="117" d="100"/>
        </p:scale>
        <p:origin x="385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ata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image" Target="../media/image59.png"/><Relationship Id="rId6" Type="http://schemas.openxmlformats.org/officeDocument/2006/relationships/image" Target="../media/image64.jpeg"/><Relationship Id="rId5" Type="http://schemas.openxmlformats.org/officeDocument/2006/relationships/image" Target="../media/image63.jpg"/><Relationship Id="rId10" Type="http://schemas.openxmlformats.org/officeDocument/2006/relationships/image" Target="../media/image68.jpg"/><Relationship Id="rId4" Type="http://schemas.openxmlformats.org/officeDocument/2006/relationships/image" Target="../media/image62.png"/><Relationship Id="rId9" Type="http://schemas.openxmlformats.org/officeDocument/2006/relationships/image" Target="../media/image6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0.jpeg"/><Relationship Id="rId7"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59.png"/><Relationship Id="rId6" Type="http://schemas.openxmlformats.org/officeDocument/2006/relationships/image" Target="../media/image63.jpg"/><Relationship Id="rId5" Type="http://schemas.openxmlformats.org/officeDocument/2006/relationships/image" Target="../media/image62.png"/><Relationship Id="rId10" Type="http://schemas.openxmlformats.org/officeDocument/2006/relationships/image" Target="../media/image68.jpg"/><Relationship Id="rId4" Type="http://schemas.openxmlformats.org/officeDocument/2006/relationships/image" Target="../media/image61.jpeg"/><Relationship Id="rId9"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DA04C-177A-49DA-A7B4-4B440353FF43}" type="doc">
      <dgm:prSet loTypeId="urn:microsoft.com/office/officeart/2009/3/layout/RandomtoResultProcess" loCatId="process" qsTypeId="urn:microsoft.com/office/officeart/2005/8/quickstyle/3d1" qsCatId="3D" csTypeId="urn:microsoft.com/office/officeart/2005/8/colors/colorful4" csCatId="colorful" phldr="1"/>
      <dgm:spPr/>
      <dgm:t>
        <a:bodyPr/>
        <a:lstStyle/>
        <a:p>
          <a:endParaRPr lang="en-US"/>
        </a:p>
      </dgm:t>
    </dgm:pt>
    <dgm:pt modelId="{1354182B-3A18-4289-A2FE-F51EC98F4326}">
      <dgm:prSet phldrT="[Text]"/>
      <dgm:spPr/>
      <dgm:t>
        <a:bodyPr/>
        <a:lstStyle/>
        <a:p>
          <a:r>
            <a:rPr lang="en-US" dirty="0"/>
            <a:t>Fingerprint logic</a:t>
          </a:r>
        </a:p>
      </dgm:t>
    </dgm:pt>
    <dgm:pt modelId="{F7C737AC-E5B5-4EBC-8F30-FB098C94F587}" type="parTrans" cxnId="{96F5A0F0-264D-4201-A36C-D8D90389A6AD}">
      <dgm:prSet/>
      <dgm:spPr/>
      <dgm:t>
        <a:bodyPr/>
        <a:lstStyle/>
        <a:p>
          <a:endParaRPr lang="en-US"/>
        </a:p>
      </dgm:t>
    </dgm:pt>
    <dgm:pt modelId="{507AFBFC-B29E-4460-BAE8-F67839306BC2}" type="sibTrans" cxnId="{96F5A0F0-264D-4201-A36C-D8D90389A6AD}">
      <dgm:prSet/>
      <dgm:spPr/>
      <dgm:t>
        <a:bodyPr/>
        <a:lstStyle/>
        <a:p>
          <a:endParaRPr lang="en-US"/>
        </a:p>
      </dgm:t>
    </dgm:pt>
    <dgm:pt modelId="{44900612-D5DC-49CD-A77A-FC0BD8D15794}">
      <dgm:prSet phldrT="[Text]"/>
      <dgm:spPr/>
      <dgm:t>
        <a:bodyPr/>
        <a:lstStyle/>
        <a:p>
          <a:r>
            <a:rPr lang="en-US" dirty="0"/>
            <a:t>Monitoring</a:t>
          </a:r>
        </a:p>
      </dgm:t>
    </dgm:pt>
    <dgm:pt modelId="{4BBF2B49-9177-4D5A-AF6F-6D7909629F05}" type="sibTrans" cxnId="{C7B353A2-834D-4CA3-9855-D28A741B1ECE}">
      <dgm:prSet/>
      <dgm:spPr/>
      <dgm:t>
        <a:bodyPr/>
        <a:lstStyle/>
        <a:p>
          <a:endParaRPr lang="en-US"/>
        </a:p>
      </dgm:t>
    </dgm:pt>
    <dgm:pt modelId="{F068559E-0179-4DB3-A28B-8CB49312FB62}" type="parTrans" cxnId="{C7B353A2-834D-4CA3-9855-D28A741B1ECE}">
      <dgm:prSet/>
      <dgm:spPr/>
      <dgm:t>
        <a:bodyPr/>
        <a:lstStyle/>
        <a:p>
          <a:endParaRPr lang="en-US"/>
        </a:p>
      </dgm:t>
    </dgm:pt>
    <dgm:pt modelId="{FFC95A67-8797-4C94-B412-2879CF711FCD}">
      <dgm:prSet phldrT="[Text]"/>
      <dgm:spPr/>
      <dgm:t>
        <a:bodyPr/>
        <a:lstStyle/>
        <a:p>
          <a:r>
            <a:rPr lang="en-US" dirty="0"/>
            <a:t>Data Analysis</a:t>
          </a:r>
        </a:p>
      </dgm:t>
    </dgm:pt>
    <dgm:pt modelId="{B5E49ED7-E0E3-4C10-832D-1A20EC7F6BB5}" type="sibTrans" cxnId="{ADB72CC1-C086-4CFA-B009-FD19567D2AD5}">
      <dgm:prSet/>
      <dgm:spPr/>
      <dgm:t>
        <a:bodyPr/>
        <a:lstStyle/>
        <a:p>
          <a:endParaRPr lang="en-US"/>
        </a:p>
      </dgm:t>
    </dgm:pt>
    <dgm:pt modelId="{158987DE-2EE3-4C26-96B5-D184BD73F0A2}" type="parTrans" cxnId="{ADB72CC1-C086-4CFA-B009-FD19567D2AD5}">
      <dgm:prSet/>
      <dgm:spPr/>
      <dgm:t>
        <a:bodyPr/>
        <a:lstStyle/>
        <a:p>
          <a:endParaRPr lang="en-US"/>
        </a:p>
      </dgm:t>
    </dgm:pt>
    <dgm:pt modelId="{5C038029-C9AC-443D-A60C-A9FA276BC704}">
      <dgm:prSet phldrT="[Text]"/>
      <dgm:spPr/>
      <dgm:t>
        <a:bodyPr/>
        <a:lstStyle/>
        <a:p>
          <a:r>
            <a:rPr lang="en-US" dirty="0"/>
            <a:t>SMART Chemistry</a:t>
          </a:r>
        </a:p>
      </dgm:t>
    </dgm:pt>
    <dgm:pt modelId="{C98D77E1-B94E-48F4-8750-B6F7AE6A5BA8}" type="parTrans" cxnId="{F43003EC-D53A-4347-94CE-A5F0EB90E958}">
      <dgm:prSet/>
      <dgm:spPr/>
    </dgm:pt>
    <dgm:pt modelId="{4425E76F-ECAD-4F1B-9B32-3FD35C37AB3A}" type="sibTrans" cxnId="{F43003EC-D53A-4347-94CE-A5F0EB90E958}">
      <dgm:prSet/>
      <dgm:spPr/>
    </dgm:pt>
    <dgm:pt modelId="{B48C99C8-46F0-43FB-BBCA-D06BB4D76080}">
      <dgm:prSet phldrT="[Text]"/>
      <dgm:spPr/>
      <dgm:t>
        <a:bodyPr/>
        <a:lstStyle/>
        <a:p>
          <a:r>
            <a:rPr lang="en-US" dirty="0"/>
            <a:t>Comprehensive monitoring and diagnosis</a:t>
          </a:r>
        </a:p>
      </dgm:t>
    </dgm:pt>
    <dgm:pt modelId="{6F7838BC-C6B0-423F-8CB8-5CDF2A413C60}" type="parTrans" cxnId="{04A44FB2-0EC9-4A2F-A00F-477E5E4C51D4}">
      <dgm:prSet/>
      <dgm:spPr/>
      <dgm:t>
        <a:bodyPr/>
        <a:lstStyle/>
        <a:p>
          <a:endParaRPr lang="en-US"/>
        </a:p>
      </dgm:t>
    </dgm:pt>
    <dgm:pt modelId="{1D4C74BA-410C-49CF-B949-DB2089FB03AC}" type="sibTrans" cxnId="{04A44FB2-0EC9-4A2F-A00F-477E5E4C51D4}">
      <dgm:prSet/>
      <dgm:spPr/>
      <dgm:t>
        <a:bodyPr/>
        <a:lstStyle/>
        <a:p>
          <a:endParaRPr lang="en-US"/>
        </a:p>
      </dgm:t>
    </dgm:pt>
    <dgm:pt modelId="{23763BDE-0D8A-4C8E-A8C8-734BABA3FD14}">
      <dgm:prSet phldrT="[Text]"/>
      <dgm:spPr/>
      <dgm:t>
        <a:bodyPr/>
        <a:lstStyle/>
        <a:p>
          <a:r>
            <a:rPr lang="en-US" dirty="0"/>
            <a:t>Data historian</a:t>
          </a:r>
        </a:p>
      </dgm:t>
    </dgm:pt>
    <dgm:pt modelId="{E725816E-090D-4117-97FA-85EEDFF59722}" type="parTrans" cxnId="{A45D9DEC-6A73-4C69-AABA-D5314E326EBC}">
      <dgm:prSet/>
      <dgm:spPr/>
    </dgm:pt>
    <dgm:pt modelId="{BA0DD040-E106-4976-BA76-7B3DDB7F4415}" type="sibTrans" cxnId="{A45D9DEC-6A73-4C69-AABA-D5314E326EBC}">
      <dgm:prSet/>
      <dgm:spPr/>
    </dgm:pt>
    <dgm:pt modelId="{02246041-6D56-4487-B380-176E3F788C63}">
      <dgm:prSet phldrT="[Text]"/>
      <dgm:spPr/>
      <dgm:t>
        <a:bodyPr/>
        <a:lstStyle/>
        <a:p>
          <a:r>
            <a:rPr lang="en-US" dirty="0"/>
            <a:t>Gamma</a:t>
          </a:r>
        </a:p>
      </dgm:t>
    </dgm:pt>
    <dgm:pt modelId="{E463DD6C-60C1-474E-9A65-A40BC457D676}" type="sibTrans" cxnId="{121EDFB8-2009-489B-9E90-B0A8773871D0}">
      <dgm:prSet/>
      <dgm:spPr/>
      <dgm:t>
        <a:bodyPr/>
        <a:lstStyle/>
        <a:p>
          <a:endParaRPr lang="en-US"/>
        </a:p>
      </dgm:t>
    </dgm:pt>
    <dgm:pt modelId="{98CBFCEC-64FE-4F84-9E29-52161994121D}" type="parTrans" cxnId="{121EDFB8-2009-489B-9E90-B0A8773871D0}">
      <dgm:prSet/>
      <dgm:spPr/>
      <dgm:t>
        <a:bodyPr/>
        <a:lstStyle/>
        <a:p>
          <a:endParaRPr lang="en-US"/>
        </a:p>
      </dgm:t>
    </dgm:pt>
    <dgm:pt modelId="{D8A04FBF-DEAE-4347-8BBB-E206AB6EFE9C}">
      <dgm:prSet phldrT="[Text]"/>
      <dgm:spPr/>
      <dgm:t>
        <a:bodyPr/>
        <a:lstStyle/>
        <a:p>
          <a:r>
            <a:rPr lang="en-US" dirty="0"/>
            <a:t>CZT</a:t>
          </a:r>
        </a:p>
      </dgm:t>
    </dgm:pt>
    <dgm:pt modelId="{5A3B6ABA-CF31-4C0C-A268-8ECEF4BC3275}" type="sibTrans" cxnId="{D8EDBE0B-7825-4E3B-8905-B8AF9BD3A0C1}">
      <dgm:prSet/>
      <dgm:spPr/>
    </dgm:pt>
    <dgm:pt modelId="{BE4F6D4F-AB20-4435-8D1F-5DB017DD30D3}" type="parTrans" cxnId="{D8EDBE0B-7825-4E3B-8905-B8AF9BD3A0C1}">
      <dgm:prSet/>
      <dgm:spPr/>
    </dgm:pt>
    <dgm:pt modelId="{D76C5A6A-EB7B-4D51-8069-C384E3DA6E88}">
      <dgm:prSet phldrT="[Text]"/>
      <dgm:spPr/>
      <dgm:t>
        <a:bodyPr/>
        <a:lstStyle/>
        <a:p>
          <a:r>
            <a:rPr lang="en-US" dirty="0"/>
            <a:t>HPGe</a:t>
          </a:r>
        </a:p>
      </dgm:t>
    </dgm:pt>
    <dgm:pt modelId="{D3E6462C-5CFD-492A-B38A-A9B572C68E79}" type="sibTrans" cxnId="{2A44D242-A9BD-4544-ADE3-DD632EA457B2}">
      <dgm:prSet/>
      <dgm:spPr/>
      <dgm:t>
        <a:bodyPr/>
        <a:lstStyle/>
        <a:p>
          <a:endParaRPr lang="en-US"/>
        </a:p>
      </dgm:t>
    </dgm:pt>
    <dgm:pt modelId="{33B81349-B2B7-4A7D-93A1-8EDAB666B322}" type="parTrans" cxnId="{2A44D242-A9BD-4544-ADE3-DD632EA457B2}">
      <dgm:prSet/>
      <dgm:spPr/>
      <dgm:t>
        <a:bodyPr/>
        <a:lstStyle/>
        <a:p>
          <a:endParaRPr lang="en-US"/>
        </a:p>
      </dgm:t>
    </dgm:pt>
    <dgm:pt modelId="{3E36955E-3F0C-4984-A9E7-686C9838B6E4}">
      <dgm:prSet phldrT="[Text]"/>
      <dgm:spPr/>
      <dgm:t>
        <a:bodyPr/>
        <a:lstStyle/>
        <a:p>
          <a:r>
            <a:rPr lang="en-US" dirty="0"/>
            <a:t>Benchtop</a:t>
          </a:r>
        </a:p>
      </dgm:t>
    </dgm:pt>
    <dgm:pt modelId="{52699190-031D-408E-B37F-33BC6E8D458F}" type="sibTrans" cxnId="{7027F204-B38C-4728-8344-1EA1123AEC0A}">
      <dgm:prSet/>
      <dgm:spPr/>
    </dgm:pt>
    <dgm:pt modelId="{5A042381-A54F-49EC-9E60-FCBE5018CEC8}" type="parTrans" cxnId="{7027F204-B38C-4728-8344-1EA1123AEC0A}">
      <dgm:prSet/>
      <dgm:spPr/>
    </dgm:pt>
    <dgm:pt modelId="{438079D3-C19F-443B-991C-107C6E512C43}">
      <dgm:prSet phldrT="[Text]"/>
      <dgm:spPr/>
      <dgm:t>
        <a:bodyPr/>
        <a:lstStyle/>
        <a:p>
          <a:r>
            <a:rPr lang="en-US" dirty="0"/>
            <a:t>Manual or grab sample optimization</a:t>
          </a:r>
        </a:p>
      </dgm:t>
    </dgm:pt>
    <dgm:pt modelId="{536D1E19-AB1E-4D88-ABF8-25173D02DE83}" type="parTrans" cxnId="{7F0489D7-1FB1-44AB-8CE2-9B0E41204EE6}">
      <dgm:prSet/>
      <dgm:spPr/>
    </dgm:pt>
    <dgm:pt modelId="{F822D013-003B-4621-8052-DA9C6BFCFE7B}" type="sibTrans" cxnId="{7F0489D7-1FB1-44AB-8CE2-9B0E41204EE6}">
      <dgm:prSet/>
      <dgm:spPr/>
    </dgm:pt>
    <dgm:pt modelId="{9C160B1D-12A7-409D-910D-5CFB12838AA8}">
      <dgm:prSet phldrT="[Text]"/>
      <dgm:spPr/>
      <dgm:t>
        <a:bodyPr/>
        <a:lstStyle/>
        <a:p>
          <a:r>
            <a:rPr lang="en-US" dirty="0"/>
            <a:t>Can we predict or how can we apply Risk Informed decisions</a:t>
          </a:r>
        </a:p>
      </dgm:t>
    </dgm:pt>
    <dgm:pt modelId="{D981CB94-77EF-4B64-8892-1E7FA27C35D9}" type="parTrans" cxnId="{A24BC40C-4943-4F9B-8546-FA50F5B17AC1}">
      <dgm:prSet/>
      <dgm:spPr/>
    </dgm:pt>
    <dgm:pt modelId="{9AEDAFD6-8BD5-42A8-A3C7-EFB981EDCC2B}" type="sibTrans" cxnId="{A24BC40C-4943-4F9B-8546-FA50F5B17AC1}">
      <dgm:prSet/>
      <dgm:spPr/>
    </dgm:pt>
    <dgm:pt modelId="{2AE3A5A4-C451-464A-942A-FC9C226C4852}">
      <dgm:prSet phldrT="[Text]"/>
      <dgm:spPr/>
      <dgm:t>
        <a:bodyPr/>
        <a:lstStyle/>
        <a:p>
          <a:r>
            <a:rPr lang="en-US" dirty="0"/>
            <a:t>Digital twin or real time capabilities</a:t>
          </a:r>
        </a:p>
      </dgm:t>
    </dgm:pt>
    <dgm:pt modelId="{968AAFE6-C856-4547-9693-3A08BC3C3BF3}" type="parTrans" cxnId="{58A84876-CFB3-42BD-A107-821B7D469485}">
      <dgm:prSet/>
      <dgm:spPr/>
    </dgm:pt>
    <dgm:pt modelId="{3EF0324E-2388-4892-BC95-10C5BD93B9ED}" type="sibTrans" cxnId="{58A84876-CFB3-42BD-A107-821B7D469485}">
      <dgm:prSet/>
      <dgm:spPr/>
    </dgm:pt>
    <dgm:pt modelId="{69CF1EE8-BA77-4446-977D-8C6B60161185}" type="pres">
      <dgm:prSet presAssocID="{A22DA04C-177A-49DA-A7B4-4B440353FF43}" presName="Name0" presStyleCnt="0">
        <dgm:presLayoutVars>
          <dgm:dir/>
          <dgm:animOne val="branch"/>
          <dgm:animLvl val="lvl"/>
        </dgm:presLayoutVars>
      </dgm:prSet>
      <dgm:spPr/>
    </dgm:pt>
    <dgm:pt modelId="{AF2F305F-C40F-4007-8C97-A9611205CE22}" type="pres">
      <dgm:prSet presAssocID="{44900612-D5DC-49CD-A77A-FC0BD8D15794}" presName="chaos" presStyleCnt="0"/>
      <dgm:spPr/>
    </dgm:pt>
    <dgm:pt modelId="{AF46F182-5697-42F9-89AF-D5E39AEA8165}" type="pres">
      <dgm:prSet presAssocID="{44900612-D5DC-49CD-A77A-FC0BD8D15794}" presName="parTx1" presStyleLbl="revTx" presStyleIdx="0" presStyleCnt="5"/>
      <dgm:spPr/>
    </dgm:pt>
    <dgm:pt modelId="{8198BDC0-F6CF-4BFD-9E64-43B0C52820EB}" type="pres">
      <dgm:prSet presAssocID="{44900612-D5DC-49CD-A77A-FC0BD8D15794}" presName="desTx1" presStyleLbl="revTx" presStyleIdx="1" presStyleCnt="5">
        <dgm:presLayoutVars>
          <dgm:bulletEnabled val="1"/>
        </dgm:presLayoutVars>
      </dgm:prSet>
      <dgm:spPr/>
    </dgm:pt>
    <dgm:pt modelId="{189CA83D-A9FE-4A1E-925B-1C41BA01C55C}" type="pres">
      <dgm:prSet presAssocID="{44900612-D5DC-49CD-A77A-FC0BD8D15794}" presName="c1" presStyleLbl="node1" presStyleIdx="0" presStyleCnt="19"/>
      <dgm:spPr/>
    </dgm:pt>
    <dgm:pt modelId="{8ABA1A15-D7DA-4D22-9591-BC58A5CA4B0C}" type="pres">
      <dgm:prSet presAssocID="{44900612-D5DC-49CD-A77A-FC0BD8D15794}" presName="c2" presStyleLbl="node1" presStyleIdx="1" presStyleCnt="19"/>
      <dgm:spPr/>
    </dgm:pt>
    <dgm:pt modelId="{FBE2824A-46D0-458A-885B-0DB7DCA8C894}" type="pres">
      <dgm:prSet presAssocID="{44900612-D5DC-49CD-A77A-FC0BD8D15794}" presName="c3" presStyleLbl="node1" presStyleIdx="2" presStyleCnt="19"/>
      <dgm:spPr/>
    </dgm:pt>
    <dgm:pt modelId="{3716C767-6133-4BA3-B49F-1E13C79FC486}" type="pres">
      <dgm:prSet presAssocID="{44900612-D5DC-49CD-A77A-FC0BD8D15794}" presName="c4" presStyleLbl="node1" presStyleIdx="3" presStyleCnt="19"/>
      <dgm:spPr/>
    </dgm:pt>
    <dgm:pt modelId="{3F02933F-B8A2-45D6-B97D-CD8E7C63728A}" type="pres">
      <dgm:prSet presAssocID="{44900612-D5DC-49CD-A77A-FC0BD8D15794}" presName="c5" presStyleLbl="node1" presStyleIdx="4" presStyleCnt="19"/>
      <dgm:spPr/>
    </dgm:pt>
    <dgm:pt modelId="{4D9E7C62-CD50-4EAE-BDE8-96FA6050E6AD}" type="pres">
      <dgm:prSet presAssocID="{44900612-D5DC-49CD-A77A-FC0BD8D15794}" presName="c6" presStyleLbl="node1" presStyleIdx="5" presStyleCnt="19"/>
      <dgm:spPr/>
    </dgm:pt>
    <dgm:pt modelId="{4B28F9DF-E923-46D3-9DF5-E68C3F91C99D}" type="pres">
      <dgm:prSet presAssocID="{44900612-D5DC-49CD-A77A-FC0BD8D15794}" presName="c7" presStyleLbl="node1" presStyleIdx="6" presStyleCnt="19"/>
      <dgm:spPr/>
    </dgm:pt>
    <dgm:pt modelId="{3C7787DD-2A12-49C1-974B-EE11C9EF7100}" type="pres">
      <dgm:prSet presAssocID="{44900612-D5DC-49CD-A77A-FC0BD8D15794}" presName="c8" presStyleLbl="node1" presStyleIdx="7" presStyleCnt="19"/>
      <dgm:spPr/>
    </dgm:pt>
    <dgm:pt modelId="{D7BAC8EC-73B9-47AC-8FBC-03F9D5A2002A}" type="pres">
      <dgm:prSet presAssocID="{44900612-D5DC-49CD-A77A-FC0BD8D15794}" presName="c9" presStyleLbl="node1" presStyleIdx="8" presStyleCnt="19"/>
      <dgm:spPr/>
    </dgm:pt>
    <dgm:pt modelId="{5E4597F0-D956-46C6-AB50-1ACA6A4D1975}" type="pres">
      <dgm:prSet presAssocID="{44900612-D5DC-49CD-A77A-FC0BD8D15794}" presName="c10" presStyleLbl="node1" presStyleIdx="9" presStyleCnt="19"/>
      <dgm:spPr/>
    </dgm:pt>
    <dgm:pt modelId="{914D731E-1C66-4825-8C27-581159D1C707}" type="pres">
      <dgm:prSet presAssocID="{44900612-D5DC-49CD-A77A-FC0BD8D15794}" presName="c11" presStyleLbl="node1" presStyleIdx="10" presStyleCnt="19"/>
      <dgm:spPr/>
    </dgm:pt>
    <dgm:pt modelId="{0748DCCD-85AF-4A72-B7B8-092530EBC089}" type="pres">
      <dgm:prSet presAssocID="{44900612-D5DC-49CD-A77A-FC0BD8D15794}" presName="c12" presStyleLbl="node1" presStyleIdx="11" presStyleCnt="19"/>
      <dgm:spPr/>
    </dgm:pt>
    <dgm:pt modelId="{EFB1889D-4B4F-4B01-9AF3-ED9BA604EF67}" type="pres">
      <dgm:prSet presAssocID="{44900612-D5DC-49CD-A77A-FC0BD8D15794}" presName="c13" presStyleLbl="node1" presStyleIdx="12" presStyleCnt="19"/>
      <dgm:spPr/>
    </dgm:pt>
    <dgm:pt modelId="{97AEAA9C-B975-483A-8E64-9226C24EF064}" type="pres">
      <dgm:prSet presAssocID="{44900612-D5DC-49CD-A77A-FC0BD8D15794}" presName="c14" presStyleLbl="node1" presStyleIdx="13" presStyleCnt="19"/>
      <dgm:spPr/>
    </dgm:pt>
    <dgm:pt modelId="{55479EE7-D9F9-4B6A-9902-B0B2D1A0A4A2}" type="pres">
      <dgm:prSet presAssocID="{44900612-D5DC-49CD-A77A-FC0BD8D15794}" presName="c15" presStyleLbl="node1" presStyleIdx="14" presStyleCnt="19"/>
      <dgm:spPr/>
    </dgm:pt>
    <dgm:pt modelId="{35E5D6B4-66D9-484B-8C6C-7925324FD43E}" type="pres">
      <dgm:prSet presAssocID="{44900612-D5DC-49CD-A77A-FC0BD8D15794}" presName="c16" presStyleLbl="node1" presStyleIdx="15" presStyleCnt="19"/>
      <dgm:spPr/>
    </dgm:pt>
    <dgm:pt modelId="{7F32D5AB-0B01-4D6D-A57F-BF85C004579B}" type="pres">
      <dgm:prSet presAssocID="{44900612-D5DC-49CD-A77A-FC0BD8D15794}" presName="c17" presStyleLbl="node1" presStyleIdx="16" presStyleCnt="19"/>
      <dgm:spPr/>
    </dgm:pt>
    <dgm:pt modelId="{EC4F5EF0-A28F-42A4-A3E8-88465091F60F}" type="pres">
      <dgm:prSet presAssocID="{44900612-D5DC-49CD-A77A-FC0BD8D15794}" presName="c18" presStyleLbl="node1" presStyleIdx="17" presStyleCnt="19"/>
      <dgm:spPr/>
    </dgm:pt>
    <dgm:pt modelId="{49B93368-9252-4334-B2E1-DC6E8F724AFA}" type="pres">
      <dgm:prSet presAssocID="{4BBF2B49-9177-4D5A-AF6F-6D7909629F05}" presName="chevronComposite1" presStyleCnt="0"/>
      <dgm:spPr/>
    </dgm:pt>
    <dgm:pt modelId="{98953B45-A4A4-4A46-B146-393EFCC251D4}" type="pres">
      <dgm:prSet presAssocID="{4BBF2B49-9177-4D5A-AF6F-6D7909629F05}" presName="chevron1" presStyleLbl="sibTrans2D1" presStyleIdx="0" presStyleCnt="2"/>
      <dgm:spPr/>
    </dgm:pt>
    <dgm:pt modelId="{0B98F3C6-1089-4DAB-81B6-5B79F04CAFE6}" type="pres">
      <dgm:prSet presAssocID="{4BBF2B49-9177-4D5A-AF6F-6D7909629F05}" presName="spChevron1" presStyleCnt="0"/>
      <dgm:spPr/>
    </dgm:pt>
    <dgm:pt modelId="{70FCD41A-5720-4EC7-90EC-2D966D3C0BDE}" type="pres">
      <dgm:prSet presAssocID="{FFC95A67-8797-4C94-B412-2879CF711FCD}" presName="middle" presStyleCnt="0"/>
      <dgm:spPr/>
    </dgm:pt>
    <dgm:pt modelId="{57B74857-C8D8-44BF-967D-92B8E17EA343}" type="pres">
      <dgm:prSet presAssocID="{FFC95A67-8797-4C94-B412-2879CF711FCD}" presName="parTxMid" presStyleLbl="revTx" presStyleIdx="2" presStyleCnt="5"/>
      <dgm:spPr/>
    </dgm:pt>
    <dgm:pt modelId="{A5BE827A-5611-4FE1-A2B0-C7DC045A1C2C}" type="pres">
      <dgm:prSet presAssocID="{FFC95A67-8797-4C94-B412-2879CF711FCD}" presName="desTxMid" presStyleLbl="revTx" presStyleIdx="3" presStyleCnt="5">
        <dgm:presLayoutVars>
          <dgm:bulletEnabled val="1"/>
        </dgm:presLayoutVars>
      </dgm:prSet>
      <dgm:spPr/>
    </dgm:pt>
    <dgm:pt modelId="{05432727-8A95-418B-A1AF-9EC33436A9BD}" type="pres">
      <dgm:prSet presAssocID="{FFC95A67-8797-4C94-B412-2879CF711FCD}" presName="spMid" presStyleCnt="0"/>
      <dgm:spPr/>
    </dgm:pt>
    <dgm:pt modelId="{F3FF678B-6969-436A-9881-98D8C4CAAECA}" type="pres">
      <dgm:prSet presAssocID="{B5E49ED7-E0E3-4C10-832D-1A20EC7F6BB5}" presName="chevronComposite1" presStyleCnt="0"/>
      <dgm:spPr/>
    </dgm:pt>
    <dgm:pt modelId="{59B47F2F-A77A-46B6-9ABD-7D8F9CA4A427}" type="pres">
      <dgm:prSet presAssocID="{B5E49ED7-E0E3-4C10-832D-1A20EC7F6BB5}" presName="chevron1" presStyleLbl="sibTrans2D1" presStyleIdx="1" presStyleCnt="2"/>
      <dgm:spPr/>
    </dgm:pt>
    <dgm:pt modelId="{2376FF94-CDF9-4CEF-BF94-AB6E59EA31DA}" type="pres">
      <dgm:prSet presAssocID="{B5E49ED7-E0E3-4C10-832D-1A20EC7F6BB5}" presName="spChevron1" presStyleCnt="0"/>
      <dgm:spPr/>
    </dgm:pt>
    <dgm:pt modelId="{88CABA09-2D22-4618-99A1-56FA90CA0B9E}" type="pres">
      <dgm:prSet presAssocID="{5C038029-C9AC-443D-A60C-A9FA276BC704}" presName="last" presStyleCnt="0"/>
      <dgm:spPr/>
    </dgm:pt>
    <dgm:pt modelId="{5615AABF-B498-46C1-83E3-0211567172D8}" type="pres">
      <dgm:prSet presAssocID="{5C038029-C9AC-443D-A60C-A9FA276BC704}" presName="circleTx" presStyleLbl="node1" presStyleIdx="18" presStyleCnt="19"/>
      <dgm:spPr/>
    </dgm:pt>
    <dgm:pt modelId="{FA9BE2CA-6096-4FF4-AC11-E62485FDA520}" type="pres">
      <dgm:prSet presAssocID="{5C038029-C9AC-443D-A60C-A9FA276BC704}" presName="desTxN" presStyleLbl="revTx" presStyleIdx="4" presStyleCnt="5">
        <dgm:presLayoutVars>
          <dgm:bulletEnabled val="1"/>
        </dgm:presLayoutVars>
      </dgm:prSet>
      <dgm:spPr/>
    </dgm:pt>
    <dgm:pt modelId="{DDE0D7FD-D56F-474F-9C5D-DAD8ED5175F0}" type="pres">
      <dgm:prSet presAssocID="{5C038029-C9AC-443D-A60C-A9FA276BC704}" presName="spN" presStyleCnt="0"/>
      <dgm:spPr/>
    </dgm:pt>
  </dgm:ptLst>
  <dgm:cxnLst>
    <dgm:cxn modelId="{7027F204-B38C-4728-8344-1EA1123AEC0A}" srcId="{44900612-D5DC-49CD-A77A-FC0BD8D15794}" destId="{3E36955E-3F0C-4984-A9E7-686C9838B6E4}" srcOrd="1" destOrd="0" parTransId="{5A042381-A54F-49EC-9E60-FCBE5018CEC8}" sibTransId="{52699190-031D-408E-B37F-33BC6E8D458F}"/>
    <dgm:cxn modelId="{D8EDBE0B-7825-4E3B-8905-B8AF9BD3A0C1}" srcId="{02246041-6D56-4487-B380-176E3F788C63}" destId="{D8A04FBF-DEAE-4347-8BBB-E206AB6EFE9C}" srcOrd="0" destOrd="0" parTransId="{BE4F6D4F-AB20-4435-8D1F-5DB017DD30D3}" sibTransId="{5A3B6ABA-CF31-4C0C-A268-8ECEF4BC3275}"/>
    <dgm:cxn modelId="{A24BC40C-4943-4F9B-8546-FA50F5B17AC1}" srcId="{FFC95A67-8797-4C94-B412-2879CF711FCD}" destId="{9C160B1D-12A7-409D-910D-5CFB12838AA8}" srcOrd="3" destOrd="0" parTransId="{D981CB94-77EF-4B64-8892-1E7FA27C35D9}" sibTransId="{9AEDAFD6-8BD5-42A8-A3C7-EFB981EDCC2B}"/>
    <dgm:cxn modelId="{7A8BF133-BCA3-471E-BAEE-32AF0AEB8865}" type="presOf" srcId="{B48C99C8-46F0-43FB-BBCA-D06BB4D76080}" destId="{FA9BE2CA-6096-4FF4-AC11-E62485FDA520}" srcOrd="0" destOrd="0" presId="urn:microsoft.com/office/officeart/2009/3/layout/RandomtoResultProcess"/>
    <dgm:cxn modelId="{4BEA8534-B56E-4436-AAC3-7C1A4DE31350}" type="presOf" srcId="{D8A04FBF-DEAE-4347-8BBB-E206AB6EFE9C}" destId="{8198BDC0-F6CF-4BFD-9E64-43B0C52820EB}" srcOrd="0" destOrd="1" presId="urn:microsoft.com/office/officeart/2009/3/layout/RandomtoResultProcess"/>
    <dgm:cxn modelId="{6ABA9E34-4492-422C-85E7-E15C3557B12A}" type="presOf" srcId="{9C160B1D-12A7-409D-910D-5CFB12838AA8}" destId="{A5BE827A-5611-4FE1-A2B0-C7DC045A1C2C}" srcOrd="0" destOrd="3" presId="urn:microsoft.com/office/officeart/2009/3/layout/RandomtoResultProcess"/>
    <dgm:cxn modelId="{FC9B033D-82DA-431E-A400-B7EC7183BCC6}" type="presOf" srcId="{FFC95A67-8797-4C94-B412-2879CF711FCD}" destId="{57B74857-C8D8-44BF-967D-92B8E17EA343}" srcOrd="0" destOrd="0" presId="urn:microsoft.com/office/officeart/2009/3/layout/RandomtoResultProcess"/>
    <dgm:cxn modelId="{2B5B9C5D-DA6F-42ED-9AFC-EEECDB0447C6}" type="presOf" srcId="{A22DA04C-177A-49DA-A7B4-4B440353FF43}" destId="{69CF1EE8-BA77-4446-977D-8C6B60161185}" srcOrd="0" destOrd="0" presId="urn:microsoft.com/office/officeart/2009/3/layout/RandomtoResultProcess"/>
    <dgm:cxn modelId="{2A44D242-A9BD-4544-ADE3-DD632EA457B2}" srcId="{02246041-6D56-4487-B380-176E3F788C63}" destId="{D76C5A6A-EB7B-4D51-8069-C384E3DA6E88}" srcOrd="1" destOrd="0" parTransId="{33B81349-B2B7-4A7D-93A1-8EDAB666B322}" sibTransId="{D3E6462C-5CFD-492A-B38A-A9B572C68E79}"/>
    <dgm:cxn modelId="{F18A476D-969F-4F00-AE21-B8B5177A422A}" type="presOf" srcId="{D76C5A6A-EB7B-4D51-8069-C384E3DA6E88}" destId="{8198BDC0-F6CF-4BFD-9E64-43B0C52820EB}" srcOrd="0" destOrd="2" presId="urn:microsoft.com/office/officeart/2009/3/layout/RandomtoResultProcess"/>
    <dgm:cxn modelId="{3D8A7C6E-ABA4-471F-B164-4A2A606B4AD0}" type="presOf" srcId="{2AE3A5A4-C451-464A-942A-FC9C226C4852}" destId="{A5BE827A-5611-4FE1-A2B0-C7DC045A1C2C}" srcOrd="0" destOrd="0" presId="urn:microsoft.com/office/officeart/2009/3/layout/RandomtoResultProcess"/>
    <dgm:cxn modelId="{58A84876-CFB3-42BD-A107-821B7D469485}" srcId="{FFC95A67-8797-4C94-B412-2879CF711FCD}" destId="{2AE3A5A4-C451-464A-942A-FC9C226C4852}" srcOrd="0" destOrd="0" parTransId="{968AAFE6-C856-4547-9693-3A08BC3C3BF3}" sibTransId="{3EF0324E-2388-4892-BC95-10C5BD93B9ED}"/>
    <dgm:cxn modelId="{8678EA83-97E8-46D4-BF78-90AF3A5A65A9}" type="presOf" srcId="{02246041-6D56-4487-B380-176E3F788C63}" destId="{8198BDC0-F6CF-4BFD-9E64-43B0C52820EB}" srcOrd="0" destOrd="0" presId="urn:microsoft.com/office/officeart/2009/3/layout/RandomtoResultProcess"/>
    <dgm:cxn modelId="{BACE169D-C53C-484D-94AA-A8BE0B41E11E}" type="presOf" srcId="{438079D3-C19F-443B-991C-107C6E512C43}" destId="{A5BE827A-5611-4FE1-A2B0-C7DC045A1C2C}" srcOrd="0" destOrd="2" presId="urn:microsoft.com/office/officeart/2009/3/layout/RandomtoResultProcess"/>
    <dgm:cxn modelId="{5D02E79E-1F86-45DE-B917-618606D7B3A5}" type="presOf" srcId="{1354182B-3A18-4289-A2FE-F51EC98F4326}" destId="{A5BE827A-5611-4FE1-A2B0-C7DC045A1C2C}" srcOrd="0" destOrd="1" presId="urn:microsoft.com/office/officeart/2009/3/layout/RandomtoResultProcess"/>
    <dgm:cxn modelId="{C7B353A2-834D-4CA3-9855-D28A741B1ECE}" srcId="{A22DA04C-177A-49DA-A7B4-4B440353FF43}" destId="{44900612-D5DC-49CD-A77A-FC0BD8D15794}" srcOrd="0" destOrd="0" parTransId="{F068559E-0179-4DB3-A28B-8CB49312FB62}" sibTransId="{4BBF2B49-9177-4D5A-AF6F-6D7909629F05}"/>
    <dgm:cxn modelId="{F4B23AA3-172A-492F-BE46-82C5DF93BC78}" type="presOf" srcId="{5C038029-C9AC-443D-A60C-A9FA276BC704}" destId="{5615AABF-B498-46C1-83E3-0211567172D8}" srcOrd="0" destOrd="0" presId="urn:microsoft.com/office/officeart/2009/3/layout/RandomtoResultProcess"/>
    <dgm:cxn modelId="{BB7624A5-20C4-45FD-AAE1-E1846B1E94EC}" type="presOf" srcId="{23763BDE-0D8A-4C8E-A8C8-734BABA3FD14}" destId="{8198BDC0-F6CF-4BFD-9E64-43B0C52820EB}" srcOrd="0" destOrd="4" presId="urn:microsoft.com/office/officeart/2009/3/layout/RandomtoResultProcess"/>
    <dgm:cxn modelId="{2591FBAB-614B-4375-8342-73C567496816}" type="presOf" srcId="{3E36955E-3F0C-4984-A9E7-686C9838B6E4}" destId="{8198BDC0-F6CF-4BFD-9E64-43B0C52820EB}" srcOrd="0" destOrd="3" presId="urn:microsoft.com/office/officeart/2009/3/layout/RandomtoResultProcess"/>
    <dgm:cxn modelId="{04A44FB2-0EC9-4A2F-A00F-477E5E4C51D4}" srcId="{5C038029-C9AC-443D-A60C-A9FA276BC704}" destId="{B48C99C8-46F0-43FB-BBCA-D06BB4D76080}" srcOrd="0" destOrd="0" parTransId="{6F7838BC-C6B0-423F-8CB8-5CDF2A413C60}" sibTransId="{1D4C74BA-410C-49CF-B949-DB2089FB03AC}"/>
    <dgm:cxn modelId="{121EDFB8-2009-489B-9E90-B0A8773871D0}" srcId="{44900612-D5DC-49CD-A77A-FC0BD8D15794}" destId="{02246041-6D56-4487-B380-176E3F788C63}" srcOrd="0" destOrd="0" parTransId="{98CBFCEC-64FE-4F84-9E29-52161994121D}" sibTransId="{E463DD6C-60C1-474E-9A65-A40BC457D676}"/>
    <dgm:cxn modelId="{ADB72CC1-C086-4CFA-B009-FD19567D2AD5}" srcId="{A22DA04C-177A-49DA-A7B4-4B440353FF43}" destId="{FFC95A67-8797-4C94-B412-2879CF711FCD}" srcOrd="1" destOrd="0" parTransId="{158987DE-2EE3-4C26-96B5-D184BD73F0A2}" sibTransId="{B5E49ED7-E0E3-4C10-832D-1A20EC7F6BB5}"/>
    <dgm:cxn modelId="{E72F0CD2-F6DE-4701-B2EF-2DE47E555534}" type="presOf" srcId="{44900612-D5DC-49CD-A77A-FC0BD8D15794}" destId="{AF46F182-5697-42F9-89AF-D5E39AEA8165}" srcOrd="0" destOrd="0" presId="urn:microsoft.com/office/officeart/2009/3/layout/RandomtoResultProcess"/>
    <dgm:cxn modelId="{7F0489D7-1FB1-44AB-8CE2-9B0E41204EE6}" srcId="{FFC95A67-8797-4C94-B412-2879CF711FCD}" destId="{438079D3-C19F-443B-991C-107C6E512C43}" srcOrd="2" destOrd="0" parTransId="{536D1E19-AB1E-4D88-ABF8-25173D02DE83}" sibTransId="{F822D013-003B-4621-8052-DA9C6BFCFE7B}"/>
    <dgm:cxn modelId="{F43003EC-D53A-4347-94CE-A5F0EB90E958}" srcId="{A22DA04C-177A-49DA-A7B4-4B440353FF43}" destId="{5C038029-C9AC-443D-A60C-A9FA276BC704}" srcOrd="2" destOrd="0" parTransId="{C98D77E1-B94E-48F4-8750-B6F7AE6A5BA8}" sibTransId="{4425E76F-ECAD-4F1B-9B32-3FD35C37AB3A}"/>
    <dgm:cxn modelId="{A45D9DEC-6A73-4C69-AABA-D5314E326EBC}" srcId="{44900612-D5DC-49CD-A77A-FC0BD8D15794}" destId="{23763BDE-0D8A-4C8E-A8C8-734BABA3FD14}" srcOrd="2" destOrd="0" parTransId="{E725816E-090D-4117-97FA-85EEDFF59722}" sibTransId="{BA0DD040-E106-4976-BA76-7B3DDB7F4415}"/>
    <dgm:cxn modelId="{96F5A0F0-264D-4201-A36C-D8D90389A6AD}" srcId="{FFC95A67-8797-4C94-B412-2879CF711FCD}" destId="{1354182B-3A18-4289-A2FE-F51EC98F4326}" srcOrd="1" destOrd="0" parTransId="{F7C737AC-E5B5-4EBC-8F30-FB098C94F587}" sibTransId="{507AFBFC-B29E-4460-BAE8-F67839306BC2}"/>
    <dgm:cxn modelId="{46F6D61C-CF95-4920-B261-78B304933C8F}" type="presParOf" srcId="{69CF1EE8-BA77-4446-977D-8C6B60161185}" destId="{AF2F305F-C40F-4007-8C97-A9611205CE22}" srcOrd="0" destOrd="0" presId="urn:microsoft.com/office/officeart/2009/3/layout/RandomtoResultProcess"/>
    <dgm:cxn modelId="{5501E7B2-56CF-42A6-ABA1-0C5ECF91746A}" type="presParOf" srcId="{AF2F305F-C40F-4007-8C97-A9611205CE22}" destId="{AF46F182-5697-42F9-89AF-D5E39AEA8165}" srcOrd="0" destOrd="0" presId="urn:microsoft.com/office/officeart/2009/3/layout/RandomtoResultProcess"/>
    <dgm:cxn modelId="{0D4AD7B2-B64C-4371-922B-ED624E25FEC0}" type="presParOf" srcId="{AF2F305F-C40F-4007-8C97-A9611205CE22}" destId="{8198BDC0-F6CF-4BFD-9E64-43B0C52820EB}" srcOrd="1" destOrd="0" presId="urn:microsoft.com/office/officeart/2009/3/layout/RandomtoResultProcess"/>
    <dgm:cxn modelId="{43984A94-BEE1-4AD0-91F5-A3DBA2B1B1A9}" type="presParOf" srcId="{AF2F305F-C40F-4007-8C97-A9611205CE22}" destId="{189CA83D-A9FE-4A1E-925B-1C41BA01C55C}" srcOrd="2" destOrd="0" presId="urn:microsoft.com/office/officeart/2009/3/layout/RandomtoResultProcess"/>
    <dgm:cxn modelId="{50637B1C-B232-4BB0-AE7D-5AF1436AAC63}" type="presParOf" srcId="{AF2F305F-C40F-4007-8C97-A9611205CE22}" destId="{8ABA1A15-D7DA-4D22-9591-BC58A5CA4B0C}" srcOrd="3" destOrd="0" presId="urn:microsoft.com/office/officeart/2009/3/layout/RandomtoResultProcess"/>
    <dgm:cxn modelId="{07420AE3-198C-4FEC-9F46-FE44132A2DCC}" type="presParOf" srcId="{AF2F305F-C40F-4007-8C97-A9611205CE22}" destId="{FBE2824A-46D0-458A-885B-0DB7DCA8C894}" srcOrd="4" destOrd="0" presId="urn:microsoft.com/office/officeart/2009/3/layout/RandomtoResultProcess"/>
    <dgm:cxn modelId="{14C7A068-4D3A-4BBB-B938-3B673959B324}" type="presParOf" srcId="{AF2F305F-C40F-4007-8C97-A9611205CE22}" destId="{3716C767-6133-4BA3-B49F-1E13C79FC486}" srcOrd="5" destOrd="0" presId="urn:microsoft.com/office/officeart/2009/3/layout/RandomtoResultProcess"/>
    <dgm:cxn modelId="{23946BDF-C49A-467C-9202-82E937FC52F6}" type="presParOf" srcId="{AF2F305F-C40F-4007-8C97-A9611205CE22}" destId="{3F02933F-B8A2-45D6-B97D-CD8E7C63728A}" srcOrd="6" destOrd="0" presId="urn:microsoft.com/office/officeart/2009/3/layout/RandomtoResultProcess"/>
    <dgm:cxn modelId="{80CDC6B3-EF01-4C7C-B70B-C26EA001A7C1}" type="presParOf" srcId="{AF2F305F-C40F-4007-8C97-A9611205CE22}" destId="{4D9E7C62-CD50-4EAE-BDE8-96FA6050E6AD}" srcOrd="7" destOrd="0" presId="urn:microsoft.com/office/officeart/2009/3/layout/RandomtoResultProcess"/>
    <dgm:cxn modelId="{40D8C80B-EB90-4629-AA94-5D3975EC938A}" type="presParOf" srcId="{AF2F305F-C40F-4007-8C97-A9611205CE22}" destId="{4B28F9DF-E923-46D3-9DF5-E68C3F91C99D}" srcOrd="8" destOrd="0" presId="urn:microsoft.com/office/officeart/2009/3/layout/RandomtoResultProcess"/>
    <dgm:cxn modelId="{F5D40C37-183D-4D67-91C1-8D96BECC4006}" type="presParOf" srcId="{AF2F305F-C40F-4007-8C97-A9611205CE22}" destId="{3C7787DD-2A12-49C1-974B-EE11C9EF7100}" srcOrd="9" destOrd="0" presId="urn:microsoft.com/office/officeart/2009/3/layout/RandomtoResultProcess"/>
    <dgm:cxn modelId="{1440DF0D-0133-4955-B865-599E12CF2E1E}" type="presParOf" srcId="{AF2F305F-C40F-4007-8C97-A9611205CE22}" destId="{D7BAC8EC-73B9-47AC-8FBC-03F9D5A2002A}" srcOrd="10" destOrd="0" presId="urn:microsoft.com/office/officeart/2009/3/layout/RandomtoResultProcess"/>
    <dgm:cxn modelId="{FBDF1EB6-AD85-4AA2-9E46-1417D7164D52}" type="presParOf" srcId="{AF2F305F-C40F-4007-8C97-A9611205CE22}" destId="{5E4597F0-D956-46C6-AB50-1ACA6A4D1975}" srcOrd="11" destOrd="0" presId="urn:microsoft.com/office/officeart/2009/3/layout/RandomtoResultProcess"/>
    <dgm:cxn modelId="{503BE263-52B9-4393-A52C-8275C9C4CF4D}" type="presParOf" srcId="{AF2F305F-C40F-4007-8C97-A9611205CE22}" destId="{914D731E-1C66-4825-8C27-581159D1C707}" srcOrd="12" destOrd="0" presId="urn:microsoft.com/office/officeart/2009/3/layout/RandomtoResultProcess"/>
    <dgm:cxn modelId="{849F27CC-B9CB-45E3-A178-9AB47D7CD866}" type="presParOf" srcId="{AF2F305F-C40F-4007-8C97-A9611205CE22}" destId="{0748DCCD-85AF-4A72-B7B8-092530EBC089}" srcOrd="13" destOrd="0" presId="urn:microsoft.com/office/officeart/2009/3/layout/RandomtoResultProcess"/>
    <dgm:cxn modelId="{932476E3-554C-44AA-A890-36E2FB2BFEDD}" type="presParOf" srcId="{AF2F305F-C40F-4007-8C97-A9611205CE22}" destId="{EFB1889D-4B4F-4B01-9AF3-ED9BA604EF67}" srcOrd="14" destOrd="0" presId="urn:microsoft.com/office/officeart/2009/3/layout/RandomtoResultProcess"/>
    <dgm:cxn modelId="{CAD55ABA-DB14-4E06-8E1C-A800D859A1DD}" type="presParOf" srcId="{AF2F305F-C40F-4007-8C97-A9611205CE22}" destId="{97AEAA9C-B975-483A-8E64-9226C24EF064}" srcOrd="15" destOrd="0" presId="urn:microsoft.com/office/officeart/2009/3/layout/RandomtoResultProcess"/>
    <dgm:cxn modelId="{1FF5FE06-AA08-4334-9C4A-1B966E99D57F}" type="presParOf" srcId="{AF2F305F-C40F-4007-8C97-A9611205CE22}" destId="{55479EE7-D9F9-4B6A-9902-B0B2D1A0A4A2}" srcOrd="16" destOrd="0" presId="urn:microsoft.com/office/officeart/2009/3/layout/RandomtoResultProcess"/>
    <dgm:cxn modelId="{E520A36F-38F1-4E2E-91E6-53BDC693DD0F}" type="presParOf" srcId="{AF2F305F-C40F-4007-8C97-A9611205CE22}" destId="{35E5D6B4-66D9-484B-8C6C-7925324FD43E}" srcOrd="17" destOrd="0" presId="urn:microsoft.com/office/officeart/2009/3/layout/RandomtoResultProcess"/>
    <dgm:cxn modelId="{BE0FF449-DE14-44E4-BF30-4EC324C2A026}" type="presParOf" srcId="{AF2F305F-C40F-4007-8C97-A9611205CE22}" destId="{7F32D5AB-0B01-4D6D-A57F-BF85C004579B}" srcOrd="18" destOrd="0" presId="urn:microsoft.com/office/officeart/2009/3/layout/RandomtoResultProcess"/>
    <dgm:cxn modelId="{0A4DCA0E-E9EA-45BC-BCFD-3DA42F5D492C}" type="presParOf" srcId="{AF2F305F-C40F-4007-8C97-A9611205CE22}" destId="{EC4F5EF0-A28F-42A4-A3E8-88465091F60F}" srcOrd="19" destOrd="0" presId="urn:microsoft.com/office/officeart/2009/3/layout/RandomtoResultProcess"/>
    <dgm:cxn modelId="{EE9D138A-A5A2-4526-A02D-0F6496B431A0}" type="presParOf" srcId="{69CF1EE8-BA77-4446-977D-8C6B60161185}" destId="{49B93368-9252-4334-B2E1-DC6E8F724AFA}" srcOrd="1" destOrd="0" presId="urn:microsoft.com/office/officeart/2009/3/layout/RandomtoResultProcess"/>
    <dgm:cxn modelId="{7E90667A-3901-4FC9-9422-0E1FC9EA743E}" type="presParOf" srcId="{49B93368-9252-4334-B2E1-DC6E8F724AFA}" destId="{98953B45-A4A4-4A46-B146-393EFCC251D4}" srcOrd="0" destOrd="0" presId="urn:microsoft.com/office/officeart/2009/3/layout/RandomtoResultProcess"/>
    <dgm:cxn modelId="{078C325E-4048-4D87-A6C6-A68DBAD7E8F4}" type="presParOf" srcId="{49B93368-9252-4334-B2E1-DC6E8F724AFA}" destId="{0B98F3C6-1089-4DAB-81B6-5B79F04CAFE6}" srcOrd="1" destOrd="0" presId="urn:microsoft.com/office/officeart/2009/3/layout/RandomtoResultProcess"/>
    <dgm:cxn modelId="{5DDF0EA7-1CB8-45D0-B34E-AF1E578D8913}" type="presParOf" srcId="{69CF1EE8-BA77-4446-977D-8C6B60161185}" destId="{70FCD41A-5720-4EC7-90EC-2D966D3C0BDE}" srcOrd="2" destOrd="0" presId="urn:microsoft.com/office/officeart/2009/3/layout/RandomtoResultProcess"/>
    <dgm:cxn modelId="{4A071AF0-8C8E-41A3-BE9B-73D81BB04279}" type="presParOf" srcId="{70FCD41A-5720-4EC7-90EC-2D966D3C0BDE}" destId="{57B74857-C8D8-44BF-967D-92B8E17EA343}" srcOrd="0" destOrd="0" presId="urn:microsoft.com/office/officeart/2009/3/layout/RandomtoResultProcess"/>
    <dgm:cxn modelId="{0E4251CD-24D1-4260-BDA6-145032D51A00}" type="presParOf" srcId="{70FCD41A-5720-4EC7-90EC-2D966D3C0BDE}" destId="{A5BE827A-5611-4FE1-A2B0-C7DC045A1C2C}" srcOrd="1" destOrd="0" presId="urn:microsoft.com/office/officeart/2009/3/layout/RandomtoResultProcess"/>
    <dgm:cxn modelId="{A4749CDA-0A66-4AA9-93DC-F2284C136F7B}" type="presParOf" srcId="{70FCD41A-5720-4EC7-90EC-2D966D3C0BDE}" destId="{05432727-8A95-418B-A1AF-9EC33436A9BD}" srcOrd="2" destOrd="0" presId="urn:microsoft.com/office/officeart/2009/3/layout/RandomtoResultProcess"/>
    <dgm:cxn modelId="{3E055E44-1015-4C53-9F3D-ED043D86FD9F}" type="presParOf" srcId="{69CF1EE8-BA77-4446-977D-8C6B60161185}" destId="{F3FF678B-6969-436A-9881-98D8C4CAAECA}" srcOrd="3" destOrd="0" presId="urn:microsoft.com/office/officeart/2009/3/layout/RandomtoResultProcess"/>
    <dgm:cxn modelId="{E25131D1-54A0-4B15-8BA1-5721D26C404F}" type="presParOf" srcId="{F3FF678B-6969-436A-9881-98D8C4CAAECA}" destId="{59B47F2F-A77A-46B6-9ABD-7D8F9CA4A427}" srcOrd="0" destOrd="0" presId="urn:microsoft.com/office/officeart/2009/3/layout/RandomtoResultProcess"/>
    <dgm:cxn modelId="{04840F02-67C4-4CE8-B1EA-5E360E874445}" type="presParOf" srcId="{F3FF678B-6969-436A-9881-98D8C4CAAECA}" destId="{2376FF94-CDF9-4CEF-BF94-AB6E59EA31DA}" srcOrd="1" destOrd="0" presId="urn:microsoft.com/office/officeart/2009/3/layout/RandomtoResultProcess"/>
    <dgm:cxn modelId="{13E1454D-AA78-4656-AAF3-F9DCC6DC12FE}" type="presParOf" srcId="{69CF1EE8-BA77-4446-977D-8C6B60161185}" destId="{88CABA09-2D22-4618-99A1-56FA90CA0B9E}" srcOrd="4" destOrd="0" presId="urn:microsoft.com/office/officeart/2009/3/layout/RandomtoResultProcess"/>
    <dgm:cxn modelId="{4BB694DA-DADC-46F0-B9E1-ADCDBF0BFA49}" type="presParOf" srcId="{88CABA09-2D22-4618-99A1-56FA90CA0B9E}" destId="{5615AABF-B498-46C1-83E3-0211567172D8}" srcOrd="0" destOrd="0" presId="urn:microsoft.com/office/officeart/2009/3/layout/RandomtoResultProcess"/>
    <dgm:cxn modelId="{E3590076-D991-4333-804C-728DFCC13AE1}" type="presParOf" srcId="{88CABA09-2D22-4618-99A1-56FA90CA0B9E}" destId="{FA9BE2CA-6096-4FF4-AC11-E62485FDA520}" srcOrd="1" destOrd="0" presId="urn:microsoft.com/office/officeart/2009/3/layout/RandomtoResultProcess"/>
    <dgm:cxn modelId="{040C173C-D9EA-407D-99DE-0736BC4FB4C6}" type="presParOf" srcId="{88CABA09-2D22-4618-99A1-56FA90CA0B9E}" destId="{DDE0D7FD-D56F-474F-9C5D-DAD8ED5175F0}"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0F046A-5AA3-4079-9AE1-DD3D42BB8A80}"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5CDE671C-824D-46EF-BF9B-AD2032D23CEB}">
      <dgm:prSet phldrT="[Text]"/>
      <dgm:spPr/>
      <dgm:t>
        <a:bodyPr/>
        <a:lstStyle/>
        <a:p>
          <a:r>
            <a:rPr lang="en-US" dirty="0"/>
            <a:t>Requirements</a:t>
          </a:r>
        </a:p>
      </dgm:t>
    </dgm:pt>
    <dgm:pt modelId="{8FFC3304-7F3C-4137-810A-59FAC5D4B807}" type="parTrans" cxnId="{5C6A6382-0819-4E99-8C5A-3491AC1878FB}">
      <dgm:prSet/>
      <dgm:spPr/>
      <dgm:t>
        <a:bodyPr/>
        <a:lstStyle/>
        <a:p>
          <a:endParaRPr lang="en-US"/>
        </a:p>
      </dgm:t>
    </dgm:pt>
    <dgm:pt modelId="{20EAD47A-1474-4691-BE87-2B845907B2DE}" type="sibTrans" cxnId="{5C6A6382-0819-4E99-8C5A-3491AC1878FB}">
      <dgm:prSet/>
      <dgm:spPr/>
      <dgm:t>
        <a:bodyPr/>
        <a:lstStyle/>
        <a:p>
          <a:endParaRPr lang="en-US"/>
        </a:p>
      </dgm:t>
    </dgm:pt>
    <dgm:pt modelId="{4F394A4E-5CCD-45B6-A4D8-7B6A7E419CFE}">
      <dgm:prSet phldrT="[Text]"/>
      <dgm:spPr/>
      <dgm:t>
        <a:bodyPr/>
        <a:lstStyle/>
        <a:p>
          <a:r>
            <a:rPr lang="en-US" dirty="0"/>
            <a:t>Staff Burden</a:t>
          </a:r>
        </a:p>
      </dgm:t>
    </dgm:pt>
    <dgm:pt modelId="{9A8011FF-CE02-4F4B-AF6F-0DEC8B850749}" type="parTrans" cxnId="{B7DAC3FE-E856-41E9-AC22-E56EB5F8DCD4}">
      <dgm:prSet/>
      <dgm:spPr/>
      <dgm:t>
        <a:bodyPr/>
        <a:lstStyle/>
        <a:p>
          <a:endParaRPr lang="en-US"/>
        </a:p>
      </dgm:t>
    </dgm:pt>
    <dgm:pt modelId="{8B53F0B6-612F-4455-8813-1F37F5F9BEA8}" type="sibTrans" cxnId="{B7DAC3FE-E856-41E9-AC22-E56EB5F8DCD4}">
      <dgm:prSet/>
      <dgm:spPr/>
      <dgm:t>
        <a:bodyPr/>
        <a:lstStyle/>
        <a:p>
          <a:endParaRPr lang="en-US"/>
        </a:p>
      </dgm:t>
    </dgm:pt>
    <dgm:pt modelId="{01BAD011-7B23-45F5-B33B-1784CCDF2818}">
      <dgm:prSet phldrT="[Text]"/>
      <dgm:spPr/>
      <dgm:t>
        <a:bodyPr/>
        <a:lstStyle/>
        <a:p>
          <a:r>
            <a:rPr lang="en-US" dirty="0"/>
            <a:t>Analytics</a:t>
          </a:r>
        </a:p>
      </dgm:t>
    </dgm:pt>
    <dgm:pt modelId="{8CD96040-D856-45C1-BDB7-D0DF8ABE80C0}" type="parTrans" cxnId="{36F82D07-570F-4C0C-A25E-B50836C7A459}">
      <dgm:prSet/>
      <dgm:spPr/>
      <dgm:t>
        <a:bodyPr/>
        <a:lstStyle/>
        <a:p>
          <a:endParaRPr lang="en-US"/>
        </a:p>
      </dgm:t>
    </dgm:pt>
    <dgm:pt modelId="{BE88067C-D19B-4D9C-A675-4FD1A2C119A2}" type="sibTrans" cxnId="{36F82D07-570F-4C0C-A25E-B50836C7A459}">
      <dgm:prSet/>
      <dgm:spPr/>
      <dgm:t>
        <a:bodyPr/>
        <a:lstStyle/>
        <a:p>
          <a:endParaRPr lang="en-US"/>
        </a:p>
      </dgm:t>
    </dgm:pt>
    <dgm:pt modelId="{FA04B20B-CA0A-4C27-8AA2-65EBD6E003B3}">
      <dgm:prSet phldrT="[Text]"/>
      <dgm:spPr/>
      <dgm:t>
        <a:bodyPr/>
        <a:lstStyle/>
        <a:p>
          <a:r>
            <a:rPr lang="en-US" dirty="0"/>
            <a:t>Offsite Dose Calculation Manual</a:t>
          </a:r>
        </a:p>
      </dgm:t>
    </dgm:pt>
    <dgm:pt modelId="{F9F98AE0-D2C1-4C79-9D50-1026CD6B29AD}" type="parTrans" cxnId="{14BF89D1-14F8-4359-8562-54ACEC3966BA}">
      <dgm:prSet/>
      <dgm:spPr/>
      <dgm:t>
        <a:bodyPr/>
        <a:lstStyle/>
        <a:p>
          <a:endParaRPr lang="en-US"/>
        </a:p>
      </dgm:t>
    </dgm:pt>
    <dgm:pt modelId="{AC913C16-C98B-4227-884A-A01FFCC3729B}" type="sibTrans" cxnId="{14BF89D1-14F8-4359-8562-54ACEC3966BA}">
      <dgm:prSet/>
      <dgm:spPr/>
      <dgm:t>
        <a:bodyPr/>
        <a:lstStyle/>
        <a:p>
          <a:endParaRPr lang="en-US"/>
        </a:p>
      </dgm:t>
    </dgm:pt>
    <dgm:pt modelId="{098356A6-7DED-4EA0-B974-F5EE1F5ACBB4}">
      <dgm:prSet phldrT="[Text]"/>
      <dgm:spPr/>
      <dgm:t>
        <a:bodyPr/>
        <a:lstStyle/>
        <a:p>
          <a:r>
            <a:rPr lang="en-US" dirty="0"/>
            <a:t>Technical Specifications</a:t>
          </a:r>
        </a:p>
      </dgm:t>
    </dgm:pt>
    <dgm:pt modelId="{78A935DF-3119-4602-A4DC-60C70D7E652A}" type="parTrans" cxnId="{C4511426-479A-4542-AEC3-D413CEDEBB77}">
      <dgm:prSet/>
      <dgm:spPr/>
      <dgm:t>
        <a:bodyPr/>
        <a:lstStyle/>
        <a:p>
          <a:endParaRPr lang="en-US"/>
        </a:p>
      </dgm:t>
    </dgm:pt>
    <dgm:pt modelId="{7FE4EEFF-EE80-44A1-A262-EDAFAF8355A9}" type="sibTrans" cxnId="{C4511426-479A-4542-AEC3-D413CEDEBB77}">
      <dgm:prSet/>
      <dgm:spPr/>
      <dgm:t>
        <a:bodyPr/>
        <a:lstStyle/>
        <a:p>
          <a:endParaRPr lang="en-US"/>
        </a:p>
      </dgm:t>
    </dgm:pt>
    <dgm:pt modelId="{228A7073-644E-4B6B-8C73-BC179396099D}">
      <dgm:prSet phldrT="[Text]"/>
      <dgm:spPr/>
      <dgm:t>
        <a:bodyPr/>
        <a:lstStyle/>
        <a:p>
          <a:r>
            <a:rPr lang="en-US" dirty="0"/>
            <a:t>Fuel Reliability</a:t>
          </a:r>
        </a:p>
      </dgm:t>
    </dgm:pt>
    <dgm:pt modelId="{4F4FABC6-BC8C-46D5-B779-87D2BCFF5965}" type="parTrans" cxnId="{C52705F7-D8F4-4E10-910E-93E214BF99F9}">
      <dgm:prSet/>
      <dgm:spPr/>
      <dgm:t>
        <a:bodyPr/>
        <a:lstStyle/>
        <a:p>
          <a:endParaRPr lang="en-US"/>
        </a:p>
      </dgm:t>
    </dgm:pt>
    <dgm:pt modelId="{6061845E-BCD7-4A40-B0BE-0FDC956F7A1D}" type="sibTrans" cxnId="{C52705F7-D8F4-4E10-910E-93E214BF99F9}">
      <dgm:prSet/>
      <dgm:spPr/>
      <dgm:t>
        <a:bodyPr/>
        <a:lstStyle/>
        <a:p>
          <a:endParaRPr lang="en-US"/>
        </a:p>
      </dgm:t>
    </dgm:pt>
    <dgm:pt modelId="{C26A78CA-A57B-4AE4-BDF1-3BF7CB2D4FBA}">
      <dgm:prSet phldrT="[Text]"/>
      <dgm:spPr/>
      <dgm:t>
        <a:bodyPr/>
        <a:lstStyle/>
        <a:p>
          <a:r>
            <a:rPr lang="en-US" dirty="0"/>
            <a:t>Analysis frequency ranges from hourly – several days</a:t>
          </a:r>
        </a:p>
      </dgm:t>
    </dgm:pt>
    <dgm:pt modelId="{B91588EE-7EFC-489A-AA79-4CFC9976E51A}" type="parTrans" cxnId="{53343A6A-1F3D-413E-8BEA-7E295CA89751}">
      <dgm:prSet/>
      <dgm:spPr/>
      <dgm:t>
        <a:bodyPr/>
        <a:lstStyle/>
        <a:p>
          <a:endParaRPr lang="en-US"/>
        </a:p>
      </dgm:t>
    </dgm:pt>
    <dgm:pt modelId="{2602A201-EBD9-44D7-B5EB-305D42B0CD34}" type="sibTrans" cxnId="{53343A6A-1F3D-413E-8BEA-7E295CA89751}">
      <dgm:prSet/>
      <dgm:spPr/>
      <dgm:t>
        <a:bodyPr/>
        <a:lstStyle/>
        <a:p>
          <a:endParaRPr lang="en-US"/>
        </a:p>
      </dgm:t>
    </dgm:pt>
    <dgm:pt modelId="{BC244AAE-1CD1-4A04-97D7-69256FD26041}">
      <dgm:prSet phldrT="[Text]"/>
      <dgm:spPr/>
      <dgm:t>
        <a:bodyPr/>
        <a:lstStyle/>
        <a:p>
          <a:r>
            <a:rPr lang="en-US" dirty="0"/>
            <a:t>Labor intensive (E-Bar, decay counts and so on)</a:t>
          </a:r>
        </a:p>
      </dgm:t>
    </dgm:pt>
    <dgm:pt modelId="{F896FE1F-C748-4B15-85E1-376865C3E500}" type="parTrans" cxnId="{A0232705-E7DA-4425-84EC-9EAF47784ED0}">
      <dgm:prSet/>
      <dgm:spPr/>
      <dgm:t>
        <a:bodyPr/>
        <a:lstStyle/>
        <a:p>
          <a:endParaRPr lang="en-US"/>
        </a:p>
      </dgm:t>
    </dgm:pt>
    <dgm:pt modelId="{CC7E9AB5-07A1-4E41-9F0F-4F63193DC7B3}" type="sibTrans" cxnId="{A0232705-E7DA-4425-84EC-9EAF47784ED0}">
      <dgm:prSet/>
      <dgm:spPr/>
      <dgm:t>
        <a:bodyPr/>
        <a:lstStyle/>
        <a:p>
          <a:endParaRPr lang="en-US"/>
        </a:p>
      </dgm:t>
    </dgm:pt>
    <dgm:pt modelId="{A0BF2644-2742-4948-AF11-F1CF87F36B16}">
      <dgm:prSet phldrT="[Text]"/>
      <dgm:spPr/>
      <dgm:t>
        <a:bodyPr/>
        <a:lstStyle/>
        <a:p>
          <a:r>
            <a:rPr lang="en-US" dirty="0"/>
            <a:t>Data transfer and evaluation</a:t>
          </a:r>
        </a:p>
      </dgm:t>
    </dgm:pt>
    <dgm:pt modelId="{33F9F6AC-F29C-457E-A969-495F1F65919C}" type="parTrans" cxnId="{3571E670-557D-4F7C-A661-81E6BB6C36D7}">
      <dgm:prSet/>
      <dgm:spPr/>
      <dgm:t>
        <a:bodyPr/>
        <a:lstStyle/>
        <a:p>
          <a:endParaRPr lang="en-US"/>
        </a:p>
      </dgm:t>
    </dgm:pt>
    <dgm:pt modelId="{3793256D-1135-40D2-A259-3253D8C6DFEA}" type="sibTrans" cxnId="{3571E670-557D-4F7C-A661-81E6BB6C36D7}">
      <dgm:prSet/>
      <dgm:spPr/>
      <dgm:t>
        <a:bodyPr/>
        <a:lstStyle/>
        <a:p>
          <a:endParaRPr lang="en-US"/>
        </a:p>
      </dgm:t>
    </dgm:pt>
    <dgm:pt modelId="{40A1BA71-DCAE-4019-8450-9DC000B16F18}">
      <dgm:prSet phldrT="[Text]"/>
      <dgm:spPr/>
      <dgm:t>
        <a:bodyPr/>
        <a:lstStyle/>
        <a:p>
          <a:r>
            <a:rPr lang="en-US" dirty="0"/>
            <a:t>Reporting</a:t>
          </a:r>
        </a:p>
      </dgm:t>
    </dgm:pt>
    <dgm:pt modelId="{01963B0B-E7D8-4792-B8BB-916A227810EA}" type="parTrans" cxnId="{CFE8B905-C5C7-48E0-AA86-5A66A76BF6A0}">
      <dgm:prSet/>
      <dgm:spPr/>
      <dgm:t>
        <a:bodyPr/>
        <a:lstStyle/>
        <a:p>
          <a:endParaRPr lang="en-US"/>
        </a:p>
      </dgm:t>
    </dgm:pt>
    <dgm:pt modelId="{9A32C9A3-C6E8-4C39-88A7-08513B25148F}" type="sibTrans" cxnId="{CFE8B905-C5C7-48E0-AA86-5A66A76BF6A0}">
      <dgm:prSet/>
      <dgm:spPr/>
      <dgm:t>
        <a:bodyPr/>
        <a:lstStyle/>
        <a:p>
          <a:endParaRPr lang="en-US"/>
        </a:p>
      </dgm:t>
    </dgm:pt>
    <dgm:pt modelId="{6528F1A5-7FD0-4CD7-A6B8-737724FB2B33}">
      <dgm:prSet phldrT="[Text]"/>
      <dgm:spPr/>
      <dgm:t>
        <a:bodyPr/>
        <a:lstStyle/>
        <a:p>
          <a:r>
            <a:rPr lang="en-US" dirty="0"/>
            <a:t>Advanced diagnostics</a:t>
          </a:r>
        </a:p>
      </dgm:t>
    </dgm:pt>
    <dgm:pt modelId="{8D697690-066A-4C0C-9E33-1F1728C2372B}" type="parTrans" cxnId="{A37D3012-385C-4A3A-8E49-34C423AA2429}">
      <dgm:prSet/>
      <dgm:spPr/>
      <dgm:t>
        <a:bodyPr/>
        <a:lstStyle/>
        <a:p>
          <a:endParaRPr lang="en-US"/>
        </a:p>
      </dgm:t>
    </dgm:pt>
    <dgm:pt modelId="{EC337EA2-F635-442B-9DDC-8733DEC4702C}" type="sibTrans" cxnId="{A37D3012-385C-4A3A-8E49-34C423AA2429}">
      <dgm:prSet/>
      <dgm:spPr/>
      <dgm:t>
        <a:bodyPr/>
        <a:lstStyle/>
        <a:p>
          <a:endParaRPr lang="en-US"/>
        </a:p>
      </dgm:t>
    </dgm:pt>
    <dgm:pt modelId="{350C121C-EC99-4AFC-8BC0-9253B1C7A76E}" type="pres">
      <dgm:prSet presAssocID="{AE0F046A-5AA3-4079-9AE1-DD3D42BB8A80}" presName="linear" presStyleCnt="0">
        <dgm:presLayoutVars>
          <dgm:dir/>
          <dgm:resizeHandles val="exact"/>
        </dgm:presLayoutVars>
      </dgm:prSet>
      <dgm:spPr/>
    </dgm:pt>
    <dgm:pt modelId="{D24853FE-8BFB-452A-9C9F-78F415584B45}" type="pres">
      <dgm:prSet presAssocID="{5CDE671C-824D-46EF-BF9B-AD2032D23CEB}" presName="comp" presStyleCnt="0"/>
      <dgm:spPr/>
    </dgm:pt>
    <dgm:pt modelId="{755B51ED-A067-4789-ADAA-CF8564CDD3D2}" type="pres">
      <dgm:prSet presAssocID="{5CDE671C-824D-46EF-BF9B-AD2032D23CEB}" presName="box" presStyleLbl="node1" presStyleIdx="0" presStyleCnt="3"/>
      <dgm:spPr/>
    </dgm:pt>
    <dgm:pt modelId="{D8BE5D73-AC4B-4677-B810-774A8E12A980}" type="pres">
      <dgm:prSet presAssocID="{5CDE671C-824D-46EF-BF9B-AD2032D23CEB}"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6FF07345-91FC-4160-9A08-612092B7A235}" type="pres">
      <dgm:prSet presAssocID="{5CDE671C-824D-46EF-BF9B-AD2032D23CEB}" presName="text" presStyleLbl="node1" presStyleIdx="0" presStyleCnt="3">
        <dgm:presLayoutVars>
          <dgm:bulletEnabled val="1"/>
        </dgm:presLayoutVars>
      </dgm:prSet>
      <dgm:spPr/>
    </dgm:pt>
    <dgm:pt modelId="{E4868BF6-6D90-48DC-8DD9-DA022E2955C5}" type="pres">
      <dgm:prSet presAssocID="{20EAD47A-1474-4691-BE87-2B845907B2DE}" presName="spacer" presStyleCnt="0"/>
      <dgm:spPr/>
    </dgm:pt>
    <dgm:pt modelId="{33DE6C84-20EC-4A75-BE87-7B1ADCD3AFD3}" type="pres">
      <dgm:prSet presAssocID="{4F394A4E-5CCD-45B6-A4D8-7B6A7E419CFE}" presName="comp" presStyleCnt="0"/>
      <dgm:spPr/>
    </dgm:pt>
    <dgm:pt modelId="{FF6E00FA-E77E-410C-8018-1B1709F4E87B}" type="pres">
      <dgm:prSet presAssocID="{4F394A4E-5CCD-45B6-A4D8-7B6A7E419CFE}" presName="box" presStyleLbl="node1" presStyleIdx="1" presStyleCnt="3"/>
      <dgm:spPr/>
    </dgm:pt>
    <dgm:pt modelId="{FB9E823C-9D1D-41B6-9A43-5BF60540CBDF}" type="pres">
      <dgm:prSet presAssocID="{4F394A4E-5CCD-45B6-A4D8-7B6A7E419CFE}"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dgm:spPr>
    </dgm:pt>
    <dgm:pt modelId="{66BBF1AA-664F-46D9-9A5D-49F8E86C070D}" type="pres">
      <dgm:prSet presAssocID="{4F394A4E-5CCD-45B6-A4D8-7B6A7E419CFE}" presName="text" presStyleLbl="node1" presStyleIdx="1" presStyleCnt="3">
        <dgm:presLayoutVars>
          <dgm:bulletEnabled val="1"/>
        </dgm:presLayoutVars>
      </dgm:prSet>
      <dgm:spPr/>
    </dgm:pt>
    <dgm:pt modelId="{BE7C0ABC-A3F5-4EEB-9C11-BD4D240FF394}" type="pres">
      <dgm:prSet presAssocID="{8B53F0B6-612F-4455-8813-1F37F5F9BEA8}" presName="spacer" presStyleCnt="0"/>
      <dgm:spPr/>
    </dgm:pt>
    <dgm:pt modelId="{AEAB875B-C6A2-4AE8-A99C-796341D59835}" type="pres">
      <dgm:prSet presAssocID="{01BAD011-7B23-45F5-B33B-1784CCDF2818}" presName="comp" presStyleCnt="0"/>
      <dgm:spPr/>
    </dgm:pt>
    <dgm:pt modelId="{179CBBA4-F18E-4701-B131-DA2F637C016D}" type="pres">
      <dgm:prSet presAssocID="{01BAD011-7B23-45F5-B33B-1784CCDF2818}" presName="box" presStyleLbl="node1" presStyleIdx="2" presStyleCnt="3"/>
      <dgm:spPr/>
    </dgm:pt>
    <dgm:pt modelId="{730C1145-81DF-40E5-9E0D-80BF5FA90662}" type="pres">
      <dgm:prSet presAssocID="{01BAD011-7B23-45F5-B33B-1784CCDF2818}"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3000" r="-53000"/>
          </a:stretch>
        </a:blipFill>
      </dgm:spPr>
    </dgm:pt>
    <dgm:pt modelId="{D9194119-74EE-4683-A42B-29D8379C48F0}" type="pres">
      <dgm:prSet presAssocID="{01BAD011-7B23-45F5-B33B-1784CCDF2818}" presName="text" presStyleLbl="node1" presStyleIdx="2" presStyleCnt="3">
        <dgm:presLayoutVars>
          <dgm:bulletEnabled val="1"/>
        </dgm:presLayoutVars>
      </dgm:prSet>
      <dgm:spPr/>
    </dgm:pt>
  </dgm:ptLst>
  <dgm:cxnLst>
    <dgm:cxn modelId="{A0232705-E7DA-4425-84EC-9EAF47784ED0}" srcId="{4F394A4E-5CCD-45B6-A4D8-7B6A7E419CFE}" destId="{BC244AAE-1CD1-4A04-97D7-69256FD26041}" srcOrd="0" destOrd="0" parTransId="{F896FE1F-C748-4B15-85E1-376865C3E500}" sibTransId="{CC7E9AB5-07A1-4E41-9F0F-4F63193DC7B3}"/>
    <dgm:cxn modelId="{CFE8B905-C5C7-48E0-AA86-5A66A76BF6A0}" srcId="{01BAD011-7B23-45F5-B33B-1784CCDF2818}" destId="{40A1BA71-DCAE-4019-8450-9DC000B16F18}" srcOrd="2" destOrd="0" parTransId="{01963B0B-E7D8-4792-B8BB-916A227810EA}" sibTransId="{9A32C9A3-C6E8-4C39-88A7-08513B25148F}"/>
    <dgm:cxn modelId="{DC32A006-E228-4D3A-A233-342E94C6735C}" type="presOf" srcId="{40A1BA71-DCAE-4019-8450-9DC000B16F18}" destId="{179CBBA4-F18E-4701-B131-DA2F637C016D}" srcOrd="0" destOrd="3" presId="urn:microsoft.com/office/officeart/2005/8/layout/vList4"/>
    <dgm:cxn modelId="{36F82D07-570F-4C0C-A25E-B50836C7A459}" srcId="{AE0F046A-5AA3-4079-9AE1-DD3D42BB8A80}" destId="{01BAD011-7B23-45F5-B33B-1784CCDF2818}" srcOrd="2" destOrd="0" parTransId="{8CD96040-D856-45C1-BDB7-D0DF8ABE80C0}" sibTransId="{BE88067C-D19B-4D9C-A675-4FD1A2C119A2}"/>
    <dgm:cxn modelId="{9160F708-5871-4841-B503-F064183D5C38}" type="presOf" srcId="{C26A78CA-A57B-4AE4-BDF1-3BF7CB2D4FBA}" destId="{66BBF1AA-664F-46D9-9A5D-49F8E86C070D}" srcOrd="1" destOrd="2" presId="urn:microsoft.com/office/officeart/2005/8/layout/vList4"/>
    <dgm:cxn modelId="{A37D3012-385C-4A3A-8E49-34C423AA2429}" srcId="{01BAD011-7B23-45F5-B33B-1784CCDF2818}" destId="{6528F1A5-7FD0-4CD7-A6B8-737724FB2B33}" srcOrd="1" destOrd="0" parTransId="{8D697690-066A-4C0C-9E33-1F1728C2372B}" sibTransId="{EC337EA2-F635-442B-9DDC-8733DEC4702C}"/>
    <dgm:cxn modelId="{18DA3523-95A2-4127-9702-3B38EE1A7A3A}" type="presOf" srcId="{01BAD011-7B23-45F5-B33B-1784CCDF2818}" destId="{179CBBA4-F18E-4701-B131-DA2F637C016D}" srcOrd="0" destOrd="0" presId="urn:microsoft.com/office/officeart/2005/8/layout/vList4"/>
    <dgm:cxn modelId="{C4511426-479A-4542-AEC3-D413CEDEBB77}" srcId="{5CDE671C-824D-46EF-BF9B-AD2032D23CEB}" destId="{098356A6-7DED-4EA0-B974-F5EE1F5ACBB4}" srcOrd="0" destOrd="0" parTransId="{78A935DF-3119-4602-A4DC-60C70D7E652A}" sibTransId="{7FE4EEFF-EE80-44A1-A262-EDAFAF8355A9}"/>
    <dgm:cxn modelId="{D6B3892C-AD47-4864-A661-27841DDB13FA}" type="presOf" srcId="{5CDE671C-824D-46EF-BF9B-AD2032D23CEB}" destId="{6FF07345-91FC-4160-9A08-612092B7A235}" srcOrd="1" destOrd="0" presId="urn:microsoft.com/office/officeart/2005/8/layout/vList4"/>
    <dgm:cxn modelId="{5BC1C02C-56A6-4903-88C6-1426D3416EDE}" type="presOf" srcId="{6528F1A5-7FD0-4CD7-A6B8-737724FB2B33}" destId="{D9194119-74EE-4683-A42B-29D8379C48F0}" srcOrd="1" destOrd="2" presId="urn:microsoft.com/office/officeart/2005/8/layout/vList4"/>
    <dgm:cxn modelId="{D8E8922F-E475-4B13-B90E-DE31C8F0F8C2}" type="presOf" srcId="{228A7073-644E-4B6B-8C73-BC179396099D}" destId="{6FF07345-91FC-4160-9A08-612092B7A235}" srcOrd="1" destOrd="2" presId="urn:microsoft.com/office/officeart/2005/8/layout/vList4"/>
    <dgm:cxn modelId="{531BD631-9743-4FD6-8C5F-19FABAA82444}" type="presOf" srcId="{228A7073-644E-4B6B-8C73-BC179396099D}" destId="{755B51ED-A067-4789-ADAA-CF8564CDD3D2}" srcOrd="0" destOrd="2" presId="urn:microsoft.com/office/officeart/2005/8/layout/vList4"/>
    <dgm:cxn modelId="{29A5B263-E11A-456B-96B2-FD9A79C350C0}" type="presOf" srcId="{BC244AAE-1CD1-4A04-97D7-69256FD26041}" destId="{FF6E00FA-E77E-410C-8018-1B1709F4E87B}" srcOrd="0" destOrd="1" presId="urn:microsoft.com/office/officeart/2005/8/layout/vList4"/>
    <dgm:cxn modelId="{7C0DCF43-D213-467C-BF8D-E31D500F0E57}" type="presOf" srcId="{FA04B20B-CA0A-4C27-8AA2-65EBD6E003B3}" destId="{6FF07345-91FC-4160-9A08-612092B7A235}" srcOrd="1" destOrd="3" presId="urn:microsoft.com/office/officeart/2005/8/layout/vList4"/>
    <dgm:cxn modelId="{53343A6A-1F3D-413E-8BEA-7E295CA89751}" srcId="{4F394A4E-5CCD-45B6-A4D8-7B6A7E419CFE}" destId="{C26A78CA-A57B-4AE4-BDF1-3BF7CB2D4FBA}" srcOrd="1" destOrd="0" parTransId="{B91588EE-7EFC-489A-AA79-4CFC9976E51A}" sibTransId="{2602A201-EBD9-44D7-B5EB-305D42B0CD34}"/>
    <dgm:cxn modelId="{DC91114B-2AD8-47B9-812C-6C8F56774272}" type="presOf" srcId="{A0BF2644-2742-4948-AF11-F1CF87F36B16}" destId="{D9194119-74EE-4683-A42B-29D8379C48F0}" srcOrd="1" destOrd="1" presId="urn:microsoft.com/office/officeart/2005/8/layout/vList4"/>
    <dgm:cxn modelId="{632C784C-0E81-4555-826D-5E16187EA15C}" type="presOf" srcId="{BC244AAE-1CD1-4A04-97D7-69256FD26041}" destId="{66BBF1AA-664F-46D9-9A5D-49F8E86C070D}" srcOrd="1" destOrd="1" presId="urn:microsoft.com/office/officeart/2005/8/layout/vList4"/>
    <dgm:cxn modelId="{3571E670-557D-4F7C-A661-81E6BB6C36D7}" srcId="{01BAD011-7B23-45F5-B33B-1784CCDF2818}" destId="{A0BF2644-2742-4948-AF11-F1CF87F36B16}" srcOrd="0" destOrd="0" parTransId="{33F9F6AC-F29C-457E-A969-495F1F65919C}" sibTransId="{3793256D-1135-40D2-A259-3253D8C6DFEA}"/>
    <dgm:cxn modelId="{B7532358-1055-4888-A083-20348BF1E936}" type="presOf" srcId="{5CDE671C-824D-46EF-BF9B-AD2032D23CEB}" destId="{755B51ED-A067-4789-ADAA-CF8564CDD3D2}" srcOrd="0" destOrd="0" presId="urn:microsoft.com/office/officeart/2005/8/layout/vList4"/>
    <dgm:cxn modelId="{A5C74581-E336-4721-A83A-BEB5524BF3F4}" type="presOf" srcId="{098356A6-7DED-4EA0-B974-F5EE1F5ACBB4}" destId="{6FF07345-91FC-4160-9A08-612092B7A235}" srcOrd="1" destOrd="1" presId="urn:microsoft.com/office/officeart/2005/8/layout/vList4"/>
    <dgm:cxn modelId="{5C6A6382-0819-4E99-8C5A-3491AC1878FB}" srcId="{AE0F046A-5AA3-4079-9AE1-DD3D42BB8A80}" destId="{5CDE671C-824D-46EF-BF9B-AD2032D23CEB}" srcOrd="0" destOrd="0" parTransId="{8FFC3304-7F3C-4137-810A-59FAC5D4B807}" sibTransId="{20EAD47A-1474-4691-BE87-2B845907B2DE}"/>
    <dgm:cxn modelId="{CBB1B384-0C2B-4C54-A3E7-6FD19E078EDC}" type="presOf" srcId="{098356A6-7DED-4EA0-B974-F5EE1F5ACBB4}" destId="{755B51ED-A067-4789-ADAA-CF8564CDD3D2}" srcOrd="0" destOrd="1" presId="urn:microsoft.com/office/officeart/2005/8/layout/vList4"/>
    <dgm:cxn modelId="{FDB39C8D-F609-4AC4-B8A0-92E103F9E8AA}" type="presOf" srcId="{4F394A4E-5CCD-45B6-A4D8-7B6A7E419CFE}" destId="{FF6E00FA-E77E-410C-8018-1B1709F4E87B}" srcOrd="0" destOrd="0" presId="urn:microsoft.com/office/officeart/2005/8/layout/vList4"/>
    <dgm:cxn modelId="{6463CD9B-2AA9-4759-88C5-42C26AEA35DF}" type="presOf" srcId="{6528F1A5-7FD0-4CD7-A6B8-737724FB2B33}" destId="{179CBBA4-F18E-4701-B131-DA2F637C016D}" srcOrd="0" destOrd="2" presId="urn:microsoft.com/office/officeart/2005/8/layout/vList4"/>
    <dgm:cxn modelId="{AD40ECB2-2CAC-407C-BB89-5C7BF64A1210}" type="presOf" srcId="{01BAD011-7B23-45F5-B33B-1784CCDF2818}" destId="{D9194119-74EE-4683-A42B-29D8379C48F0}" srcOrd="1" destOrd="0" presId="urn:microsoft.com/office/officeart/2005/8/layout/vList4"/>
    <dgm:cxn modelId="{EFFE56B4-988A-485A-8F33-DBC882A17CC0}" type="presOf" srcId="{AE0F046A-5AA3-4079-9AE1-DD3D42BB8A80}" destId="{350C121C-EC99-4AFC-8BC0-9253B1C7A76E}" srcOrd="0" destOrd="0" presId="urn:microsoft.com/office/officeart/2005/8/layout/vList4"/>
    <dgm:cxn modelId="{14BF89D1-14F8-4359-8562-54ACEC3966BA}" srcId="{5CDE671C-824D-46EF-BF9B-AD2032D23CEB}" destId="{FA04B20B-CA0A-4C27-8AA2-65EBD6E003B3}" srcOrd="2" destOrd="0" parTransId="{F9F98AE0-D2C1-4C79-9D50-1026CD6B29AD}" sibTransId="{AC913C16-C98B-4227-884A-A01FFCC3729B}"/>
    <dgm:cxn modelId="{EE2310D3-1EB2-41A8-A51F-9A200CB5E2FF}" type="presOf" srcId="{A0BF2644-2742-4948-AF11-F1CF87F36B16}" destId="{179CBBA4-F18E-4701-B131-DA2F637C016D}" srcOrd="0" destOrd="1" presId="urn:microsoft.com/office/officeart/2005/8/layout/vList4"/>
    <dgm:cxn modelId="{6A40C0D8-6D5E-417B-84BF-2229CAF55256}" type="presOf" srcId="{4F394A4E-5CCD-45B6-A4D8-7B6A7E419CFE}" destId="{66BBF1AA-664F-46D9-9A5D-49F8E86C070D}" srcOrd="1" destOrd="0" presId="urn:microsoft.com/office/officeart/2005/8/layout/vList4"/>
    <dgm:cxn modelId="{E1A54ADA-8003-4122-85B6-812CFF8D9EFC}" type="presOf" srcId="{40A1BA71-DCAE-4019-8450-9DC000B16F18}" destId="{D9194119-74EE-4683-A42B-29D8379C48F0}" srcOrd="1" destOrd="3" presId="urn:microsoft.com/office/officeart/2005/8/layout/vList4"/>
    <dgm:cxn modelId="{C52705F7-D8F4-4E10-910E-93E214BF99F9}" srcId="{5CDE671C-824D-46EF-BF9B-AD2032D23CEB}" destId="{228A7073-644E-4B6B-8C73-BC179396099D}" srcOrd="1" destOrd="0" parTransId="{4F4FABC6-BC8C-46D5-B779-87D2BCFF5965}" sibTransId="{6061845E-BCD7-4A40-B0BE-0FDC956F7A1D}"/>
    <dgm:cxn modelId="{4D95B0FC-81D2-4BBB-97E8-1AF7BCD6B386}" type="presOf" srcId="{C26A78CA-A57B-4AE4-BDF1-3BF7CB2D4FBA}" destId="{FF6E00FA-E77E-410C-8018-1B1709F4E87B}" srcOrd="0" destOrd="2" presId="urn:microsoft.com/office/officeart/2005/8/layout/vList4"/>
    <dgm:cxn modelId="{230C77FE-C732-4B64-B9EC-7FC89B9A48BA}" type="presOf" srcId="{FA04B20B-CA0A-4C27-8AA2-65EBD6E003B3}" destId="{755B51ED-A067-4789-ADAA-CF8564CDD3D2}" srcOrd="0" destOrd="3" presId="urn:microsoft.com/office/officeart/2005/8/layout/vList4"/>
    <dgm:cxn modelId="{B7DAC3FE-E856-41E9-AC22-E56EB5F8DCD4}" srcId="{AE0F046A-5AA3-4079-9AE1-DD3D42BB8A80}" destId="{4F394A4E-5CCD-45B6-A4D8-7B6A7E419CFE}" srcOrd="1" destOrd="0" parTransId="{9A8011FF-CE02-4F4B-AF6F-0DEC8B850749}" sibTransId="{8B53F0B6-612F-4455-8813-1F37F5F9BEA8}"/>
    <dgm:cxn modelId="{3DEEC293-C9F5-4637-80E3-F48141216C24}" type="presParOf" srcId="{350C121C-EC99-4AFC-8BC0-9253B1C7A76E}" destId="{D24853FE-8BFB-452A-9C9F-78F415584B45}" srcOrd="0" destOrd="0" presId="urn:microsoft.com/office/officeart/2005/8/layout/vList4"/>
    <dgm:cxn modelId="{8E057C27-9EF9-4B0B-AA34-7836D5773CF1}" type="presParOf" srcId="{D24853FE-8BFB-452A-9C9F-78F415584B45}" destId="{755B51ED-A067-4789-ADAA-CF8564CDD3D2}" srcOrd="0" destOrd="0" presId="urn:microsoft.com/office/officeart/2005/8/layout/vList4"/>
    <dgm:cxn modelId="{356DD7C8-44A9-40E6-987D-8C6FBE2CB3A5}" type="presParOf" srcId="{D24853FE-8BFB-452A-9C9F-78F415584B45}" destId="{D8BE5D73-AC4B-4677-B810-774A8E12A980}" srcOrd="1" destOrd="0" presId="urn:microsoft.com/office/officeart/2005/8/layout/vList4"/>
    <dgm:cxn modelId="{68BAC1D6-B769-4C09-855F-3DAA0E412700}" type="presParOf" srcId="{D24853FE-8BFB-452A-9C9F-78F415584B45}" destId="{6FF07345-91FC-4160-9A08-612092B7A235}" srcOrd="2" destOrd="0" presId="urn:microsoft.com/office/officeart/2005/8/layout/vList4"/>
    <dgm:cxn modelId="{8F428883-F9AB-4431-A2E3-BD808BFE9714}" type="presParOf" srcId="{350C121C-EC99-4AFC-8BC0-9253B1C7A76E}" destId="{E4868BF6-6D90-48DC-8DD9-DA022E2955C5}" srcOrd="1" destOrd="0" presId="urn:microsoft.com/office/officeart/2005/8/layout/vList4"/>
    <dgm:cxn modelId="{7AEA7AEE-26F5-4ECA-B434-312535FCCF1B}" type="presParOf" srcId="{350C121C-EC99-4AFC-8BC0-9253B1C7A76E}" destId="{33DE6C84-20EC-4A75-BE87-7B1ADCD3AFD3}" srcOrd="2" destOrd="0" presId="urn:microsoft.com/office/officeart/2005/8/layout/vList4"/>
    <dgm:cxn modelId="{0AB97EC2-414F-4E32-AB11-641AF175A2C4}" type="presParOf" srcId="{33DE6C84-20EC-4A75-BE87-7B1ADCD3AFD3}" destId="{FF6E00FA-E77E-410C-8018-1B1709F4E87B}" srcOrd="0" destOrd="0" presId="urn:microsoft.com/office/officeart/2005/8/layout/vList4"/>
    <dgm:cxn modelId="{95BE5BEE-3CA0-4F89-A3D4-B38CE93323D7}" type="presParOf" srcId="{33DE6C84-20EC-4A75-BE87-7B1ADCD3AFD3}" destId="{FB9E823C-9D1D-41B6-9A43-5BF60540CBDF}" srcOrd="1" destOrd="0" presId="urn:microsoft.com/office/officeart/2005/8/layout/vList4"/>
    <dgm:cxn modelId="{F68A4462-15B9-4704-8815-F8977763A147}" type="presParOf" srcId="{33DE6C84-20EC-4A75-BE87-7B1ADCD3AFD3}" destId="{66BBF1AA-664F-46D9-9A5D-49F8E86C070D}" srcOrd="2" destOrd="0" presId="urn:microsoft.com/office/officeart/2005/8/layout/vList4"/>
    <dgm:cxn modelId="{ADB684E5-9E3C-4962-BECF-1A94DD4A5B25}" type="presParOf" srcId="{350C121C-EC99-4AFC-8BC0-9253B1C7A76E}" destId="{BE7C0ABC-A3F5-4EEB-9C11-BD4D240FF394}" srcOrd="3" destOrd="0" presId="urn:microsoft.com/office/officeart/2005/8/layout/vList4"/>
    <dgm:cxn modelId="{7A62DE64-553E-46F4-A455-D334436FCB49}" type="presParOf" srcId="{350C121C-EC99-4AFC-8BC0-9253B1C7A76E}" destId="{AEAB875B-C6A2-4AE8-A99C-796341D59835}" srcOrd="4" destOrd="0" presId="urn:microsoft.com/office/officeart/2005/8/layout/vList4"/>
    <dgm:cxn modelId="{2A7F3326-5CFA-49A2-9EBB-43AE7486885C}" type="presParOf" srcId="{AEAB875B-C6A2-4AE8-A99C-796341D59835}" destId="{179CBBA4-F18E-4701-B131-DA2F637C016D}" srcOrd="0" destOrd="0" presId="urn:microsoft.com/office/officeart/2005/8/layout/vList4"/>
    <dgm:cxn modelId="{E1B53BC3-B310-4CFE-805D-F401ACBC2A50}" type="presParOf" srcId="{AEAB875B-C6A2-4AE8-A99C-796341D59835}" destId="{730C1145-81DF-40E5-9E0D-80BF5FA90662}" srcOrd="1" destOrd="0" presId="urn:microsoft.com/office/officeart/2005/8/layout/vList4"/>
    <dgm:cxn modelId="{7DE00F36-3A54-4D23-8A78-07E675A3B245}" type="presParOf" srcId="{AEAB875B-C6A2-4AE8-A99C-796341D59835}" destId="{D9194119-74EE-4683-A42B-29D8379C48F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814BA9-49E3-4DB8-8BB7-A99FCB734053}" type="doc">
      <dgm:prSet loTypeId="urn:microsoft.com/office/officeart/2008/layout/HexagonCluster" loCatId="picture" qsTypeId="urn:microsoft.com/office/officeart/2005/8/quickstyle/3d1" qsCatId="3D" csTypeId="urn:microsoft.com/office/officeart/2005/8/colors/accent0_2" csCatId="mainScheme" phldr="1"/>
      <dgm:spPr/>
      <dgm:t>
        <a:bodyPr/>
        <a:lstStyle/>
        <a:p>
          <a:endParaRPr lang="en-US"/>
        </a:p>
      </dgm:t>
    </dgm:pt>
    <dgm:pt modelId="{5AC9F6DE-E042-4900-ADE8-1389E7666EFB}">
      <dgm:prSet phldrT="[Text]"/>
      <dgm:spPr/>
      <dgm:t>
        <a:bodyPr/>
        <a:lstStyle/>
        <a:p>
          <a:r>
            <a:rPr lang="en-US" dirty="0"/>
            <a:t>SMART Chemistry</a:t>
          </a:r>
        </a:p>
      </dgm:t>
    </dgm:pt>
    <dgm:pt modelId="{D7ACCA4C-3F5D-486D-AC5F-FD9346433392}" type="parTrans" cxnId="{4F027237-DD73-4C72-9E00-D525230BB4E7}">
      <dgm:prSet/>
      <dgm:spPr/>
      <dgm:t>
        <a:bodyPr/>
        <a:lstStyle/>
        <a:p>
          <a:endParaRPr lang="en-US"/>
        </a:p>
      </dgm:t>
    </dgm:pt>
    <dgm:pt modelId="{CBE447BF-2FB2-4B8A-A66B-B09E124DCD51}" type="sibTrans" cxnId="{4F027237-DD73-4C72-9E00-D525230BB4E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dgm:spPr>
      <dgm:t>
        <a:bodyPr/>
        <a:lstStyle/>
        <a:p>
          <a:endParaRPr lang="en-US"/>
        </a:p>
      </dgm:t>
    </dgm:pt>
    <dgm:pt modelId="{596AD06F-7CB9-4ADC-BBFC-2A482CCF3EC1}">
      <dgm:prSet phldrT="[Text]"/>
      <dgm:spPr/>
      <dgm:t>
        <a:bodyPr/>
        <a:lstStyle/>
        <a:p>
          <a:r>
            <a:rPr lang="en-US" dirty="0"/>
            <a:t>Ability to link across the plant site</a:t>
          </a:r>
        </a:p>
      </dgm:t>
    </dgm:pt>
    <dgm:pt modelId="{DC19399A-E208-4855-9FF4-2EC81FA7F831}" type="parTrans" cxnId="{69579FB7-0AC8-41D8-A6AC-28E6DE113FE7}">
      <dgm:prSet/>
      <dgm:spPr/>
      <dgm:t>
        <a:bodyPr/>
        <a:lstStyle/>
        <a:p>
          <a:endParaRPr lang="en-US"/>
        </a:p>
      </dgm:t>
    </dgm:pt>
    <dgm:pt modelId="{D9F718FB-76C9-4E0E-B59A-67581CCDBFC5}" type="sibTrans" cxnId="{69579FB7-0AC8-41D8-A6AC-28E6DE113FE7}">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B274B1DA-AA25-40A5-AF0E-F02E62EFEFE3}">
      <dgm:prSet phldrT="[Text]"/>
      <dgm:spPr/>
      <dgm:t>
        <a:bodyPr/>
        <a:lstStyle/>
        <a:p>
          <a:r>
            <a:rPr lang="en-US" dirty="0"/>
            <a:t>Control Room Operations</a:t>
          </a:r>
        </a:p>
      </dgm:t>
    </dgm:pt>
    <dgm:pt modelId="{3485C21B-2484-452A-81F2-09AD558412FA}" type="parTrans" cxnId="{EF2D7399-6C69-4814-AC12-7D85947D486A}">
      <dgm:prSet/>
      <dgm:spPr/>
      <dgm:t>
        <a:bodyPr/>
        <a:lstStyle/>
        <a:p>
          <a:endParaRPr lang="en-US"/>
        </a:p>
      </dgm:t>
    </dgm:pt>
    <dgm:pt modelId="{85F41E36-0B21-458C-8A49-6113F9AEA255}" type="sibTrans" cxnId="{EF2D7399-6C69-4814-AC12-7D85947D486A}">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A9E92442-3B34-4970-AFD0-BAA6B27997D6}">
      <dgm:prSet phldrT="[Text]"/>
      <dgm:spPr/>
      <dgm:t>
        <a:bodyPr/>
        <a:lstStyle/>
        <a:p>
          <a:r>
            <a:rPr lang="en-US" dirty="0"/>
            <a:t>Continuous Monitoring Skids</a:t>
          </a:r>
        </a:p>
      </dgm:t>
    </dgm:pt>
    <dgm:pt modelId="{79A3DD23-9751-4D49-9CDF-9FEA2ABA4099}" type="parTrans" cxnId="{F190734E-C428-414D-8860-338EF6A2850B}">
      <dgm:prSet/>
      <dgm:spPr/>
      <dgm:t>
        <a:bodyPr/>
        <a:lstStyle/>
        <a:p>
          <a:endParaRPr lang="en-US"/>
        </a:p>
      </dgm:t>
    </dgm:pt>
    <dgm:pt modelId="{B6F85ACF-E375-4858-8767-4D211F28C132}" type="sibTrans" cxnId="{F190734E-C428-414D-8860-338EF6A2850B}">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47969F74-4193-439E-B5FD-136CD2EBDA63}">
      <dgm:prSet phldrT="[Text]"/>
      <dgm:spPr/>
      <dgm:t>
        <a:bodyPr/>
        <a:lstStyle/>
        <a:p>
          <a:r>
            <a:rPr lang="en-US" dirty="0"/>
            <a:t>Automated diagnostics and trending</a:t>
          </a:r>
        </a:p>
      </dgm:t>
    </dgm:pt>
    <dgm:pt modelId="{836B201D-E497-4111-BE61-8EF2A9198BDD}" type="parTrans" cxnId="{33AF8CF3-E085-493D-89E4-0F068D89EB25}">
      <dgm:prSet/>
      <dgm:spPr/>
      <dgm:t>
        <a:bodyPr/>
        <a:lstStyle/>
        <a:p>
          <a:endParaRPr lang="en-US"/>
        </a:p>
      </dgm:t>
    </dgm:pt>
    <dgm:pt modelId="{C3F8E4AD-736B-469A-852D-B194DBF61A21}" type="sibTrans" cxnId="{33AF8CF3-E085-493D-89E4-0F068D89EB25}">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t>
        <a:bodyPr/>
        <a:lstStyle/>
        <a:p>
          <a:endParaRPr lang="en-US"/>
        </a:p>
      </dgm:t>
    </dgm:pt>
    <dgm:pt modelId="{64B35F2E-9399-44AB-9742-CB557F6BF58F}">
      <dgm:prSet phldrT="[Text]"/>
      <dgm:spPr/>
      <dgm:t>
        <a:bodyPr/>
        <a:lstStyle/>
        <a:p>
          <a:r>
            <a:rPr lang="en-US" dirty="0"/>
            <a:t>Cross-linking to Plant Programs (Condition Based Monitoring)</a:t>
          </a:r>
        </a:p>
      </dgm:t>
    </dgm:pt>
    <dgm:pt modelId="{BEF2E8BE-CC5E-4F7D-9448-85871999A6A6}" type="parTrans" cxnId="{AC4CBFF2-8F3A-481E-B434-9D0FCEF309C9}">
      <dgm:prSet/>
      <dgm:spPr/>
      <dgm:t>
        <a:bodyPr/>
        <a:lstStyle/>
        <a:p>
          <a:endParaRPr lang="en-US"/>
        </a:p>
      </dgm:t>
    </dgm:pt>
    <dgm:pt modelId="{346C37ED-86FE-4B4A-9C35-04A6D734001F}" type="sibTrans" cxnId="{AC4CBFF2-8F3A-481E-B434-9D0FCEF309C9}">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9728CA70-5BC8-4B39-A81E-70E07BBF340B}">
      <dgm:prSet phldrT="[Text]"/>
      <dgm:spPr/>
      <dgm:t>
        <a:bodyPr/>
        <a:lstStyle/>
        <a:p>
          <a:r>
            <a:rPr lang="en-US" dirty="0"/>
            <a:t>Augmented Limits</a:t>
          </a:r>
        </a:p>
      </dgm:t>
    </dgm:pt>
    <dgm:pt modelId="{03BDF6A5-ECD6-4C56-A014-5C567712773C}" type="parTrans" cxnId="{1E151302-9586-4944-900A-A9411386A190}">
      <dgm:prSet/>
      <dgm:spPr/>
      <dgm:t>
        <a:bodyPr/>
        <a:lstStyle/>
        <a:p>
          <a:endParaRPr lang="en-US"/>
        </a:p>
      </dgm:t>
    </dgm:pt>
    <dgm:pt modelId="{ECDB6C11-4F74-4FD3-B05E-4181E3AE111D}" type="sibTrans" cxnId="{1E151302-9586-4944-900A-A9411386A190}">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3000" r="-23000"/>
          </a:stretch>
        </a:blipFill>
      </dgm:spPr>
      <dgm:t>
        <a:bodyPr/>
        <a:lstStyle/>
        <a:p>
          <a:endParaRPr lang="en-US"/>
        </a:p>
      </dgm:t>
    </dgm:pt>
    <dgm:pt modelId="{686F0360-C08E-4473-AF57-EA19EBCC5192}">
      <dgm:prSet phldrT="[Text]"/>
      <dgm:spPr/>
      <dgm:t>
        <a:bodyPr/>
        <a:lstStyle/>
        <a:p>
          <a:r>
            <a:rPr lang="en-US" dirty="0"/>
            <a:t>Augmented intelligence</a:t>
          </a:r>
        </a:p>
      </dgm:t>
    </dgm:pt>
    <dgm:pt modelId="{4B22A134-B7AF-484E-BB52-772892A441A8}" type="parTrans" cxnId="{A9F9A752-3CD7-49B4-ABE7-AB863CBBB24E}">
      <dgm:prSet/>
      <dgm:spPr/>
      <dgm:t>
        <a:bodyPr/>
        <a:lstStyle/>
        <a:p>
          <a:endParaRPr lang="en-US"/>
        </a:p>
      </dgm:t>
    </dgm:pt>
    <dgm:pt modelId="{358EF65E-C2A9-4E34-814F-020E0856089F}" type="sibTrans" cxnId="{A9F9A752-3CD7-49B4-ABE7-AB863CBBB24E}">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FCC8623B-6F0A-4DEE-B59D-CC9DE6A2624E}">
      <dgm:prSet phldrT="[Text]"/>
      <dgm:spPr/>
      <dgm:t>
        <a:bodyPr/>
        <a:lstStyle/>
        <a:p>
          <a:r>
            <a:rPr lang="en-US" dirty="0"/>
            <a:t>Laboratory Operations</a:t>
          </a:r>
        </a:p>
      </dgm:t>
    </dgm:pt>
    <dgm:pt modelId="{DF0FAA37-722C-4329-8C24-EF9645ACCA1B}" type="parTrans" cxnId="{17613E61-0C6B-4ADF-9128-588C7582A4D1}">
      <dgm:prSet/>
      <dgm:spPr/>
      <dgm:t>
        <a:bodyPr/>
        <a:lstStyle/>
        <a:p>
          <a:endParaRPr lang="en-US"/>
        </a:p>
      </dgm:t>
    </dgm:pt>
    <dgm:pt modelId="{D4CDC2E1-F383-4292-9A88-5F9831E1C26B}" type="sibTrans" cxnId="{17613E61-0C6B-4ADF-9128-588C7582A4D1}">
      <dgm:prSet/>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6B1AD6A0-6222-4FBA-AA29-C21C03898FC0}">
      <dgm:prSet phldrT="[Text]"/>
      <dgm:spPr/>
      <dgm:t>
        <a:bodyPr/>
        <a:lstStyle/>
        <a:p>
          <a:r>
            <a:rPr lang="en-US" dirty="0"/>
            <a:t>In the field vs. automated data processing</a:t>
          </a:r>
        </a:p>
      </dgm:t>
    </dgm:pt>
    <dgm:pt modelId="{9AA6DEE8-3606-434E-B4EE-1849D6E4835B}" type="parTrans" cxnId="{05D10F34-E092-4A4B-BE2F-F1016F652B00}">
      <dgm:prSet/>
      <dgm:spPr/>
      <dgm:t>
        <a:bodyPr/>
        <a:lstStyle/>
        <a:p>
          <a:endParaRPr lang="en-US"/>
        </a:p>
      </dgm:t>
    </dgm:pt>
    <dgm:pt modelId="{BE784801-ACEC-4DFA-BC7D-7AE075CFC8AA}" type="sibTrans" cxnId="{05D10F34-E092-4A4B-BE2F-F1016F652B00}">
      <dgm:prSet/>
      <dgm:spPr>
        <a:blipFill>
          <a:blip xmlns:r="http://schemas.openxmlformats.org/officeDocument/2006/relationships" r:embed="rId10">
            <a:extLst>
              <a:ext uri="{28A0092B-C50C-407E-A947-70E740481C1C}">
                <a14:useLocalDpi xmlns:a14="http://schemas.microsoft.com/office/drawing/2010/main" val="0"/>
              </a:ext>
            </a:extLst>
          </a:blip>
          <a:srcRect/>
          <a:stretch>
            <a:fillRect t="-9000" b="-9000"/>
          </a:stretch>
        </a:blipFill>
      </dgm:spPr>
      <dgm:t>
        <a:bodyPr/>
        <a:lstStyle/>
        <a:p>
          <a:endParaRPr lang="en-US"/>
        </a:p>
      </dgm:t>
    </dgm:pt>
    <dgm:pt modelId="{60FA6476-51AB-403F-B1C6-939FCF467FE1}" type="pres">
      <dgm:prSet presAssocID="{C8814BA9-49E3-4DB8-8BB7-A99FCB734053}" presName="Name0" presStyleCnt="0">
        <dgm:presLayoutVars>
          <dgm:chMax val="21"/>
          <dgm:chPref val="21"/>
        </dgm:presLayoutVars>
      </dgm:prSet>
      <dgm:spPr/>
    </dgm:pt>
    <dgm:pt modelId="{9176064D-0954-493D-BA54-3C42C9F2D124}" type="pres">
      <dgm:prSet presAssocID="{5AC9F6DE-E042-4900-ADE8-1389E7666EFB}" presName="text1" presStyleCnt="0"/>
      <dgm:spPr/>
    </dgm:pt>
    <dgm:pt modelId="{DC426F22-3C61-4972-9A47-2B60BC5847E7}" type="pres">
      <dgm:prSet presAssocID="{5AC9F6DE-E042-4900-ADE8-1389E7666EFB}" presName="textRepeatNode" presStyleLbl="alignNode1" presStyleIdx="0" presStyleCnt="10">
        <dgm:presLayoutVars>
          <dgm:chMax val="0"/>
          <dgm:chPref val="0"/>
          <dgm:bulletEnabled val="1"/>
        </dgm:presLayoutVars>
      </dgm:prSet>
      <dgm:spPr/>
    </dgm:pt>
    <dgm:pt modelId="{7B1F0B48-A14D-4A4E-B65F-4D5625017975}" type="pres">
      <dgm:prSet presAssocID="{5AC9F6DE-E042-4900-ADE8-1389E7666EFB}" presName="textaccent1" presStyleCnt="0"/>
      <dgm:spPr/>
    </dgm:pt>
    <dgm:pt modelId="{36EF482A-2399-4FBC-8833-05EA8A1D4C85}" type="pres">
      <dgm:prSet presAssocID="{5AC9F6DE-E042-4900-ADE8-1389E7666EFB}" presName="accentRepeatNode" presStyleLbl="solidAlignAcc1" presStyleIdx="0" presStyleCnt="20"/>
      <dgm:spPr/>
    </dgm:pt>
    <dgm:pt modelId="{9B55926E-8795-464E-B99B-A42DC1C05D4E}" type="pres">
      <dgm:prSet presAssocID="{CBE447BF-2FB2-4B8A-A66B-B09E124DCD51}" presName="image1" presStyleCnt="0"/>
      <dgm:spPr/>
    </dgm:pt>
    <dgm:pt modelId="{736BEFFC-B092-4820-AEA5-7F68B467CF8F}" type="pres">
      <dgm:prSet presAssocID="{CBE447BF-2FB2-4B8A-A66B-B09E124DCD51}" presName="imageRepeatNode" presStyleLbl="alignAcc1" presStyleIdx="0" presStyleCnt="10"/>
      <dgm:spPr/>
    </dgm:pt>
    <dgm:pt modelId="{EF5D27C4-3203-4A86-A40B-D4926C4959BE}" type="pres">
      <dgm:prSet presAssocID="{CBE447BF-2FB2-4B8A-A66B-B09E124DCD51}" presName="imageaccent1" presStyleCnt="0"/>
      <dgm:spPr/>
    </dgm:pt>
    <dgm:pt modelId="{BABB645F-DD08-4356-AD5A-0955DE8C6012}" type="pres">
      <dgm:prSet presAssocID="{CBE447BF-2FB2-4B8A-A66B-B09E124DCD51}" presName="accentRepeatNode" presStyleLbl="solidAlignAcc1" presStyleIdx="1" presStyleCnt="20"/>
      <dgm:spPr/>
    </dgm:pt>
    <dgm:pt modelId="{5BFF3C47-5D16-4FAA-9FFF-D10A39765BCC}" type="pres">
      <dgm:prSet presAssocID="{64B35F2E-9399-44AB-9742-CB557F6BF58F}" presName="text2" presStyleCnt="0"/>
      <dgm:spPr/>
    </dgm:pt>
    <dgm:pt modelId="{B0849969-301D-42A6-82CC-4F021FAF0C99}" type="pres">
      <dgm:prSet presAssocID="{64B35F2E-9399-44AB-9742-CB557F6BF58F}" presName="textRepeatNode" presStyleLbl="alignNode1" presStyleIdx="1" presStyleCnt="10">
        <dgm:presLayoutVars>
          <dgm:chMax val="0"/>
          <dgm:chPref val="0"/>
          <dgm:bulletEnabled val="1"/>
        </dgm:presLayoutVars>
      </dgm:prSet>
      <dgm:spPr/>
    </dgm:pt>
    <dgm:pt modelId="{B4075B43-6680-4032-AD25-3C42FE33F14D}" type="pres">
      <dgm:prSet presAssocID="{64B35F2E-9399-44AB-9742-CB557F6BF58F}" presName="textaccent2" presStyleCnt="0"/>
      <dgm:spPr/>
    </dgm:pt>
    <dgm:pt modelId="{5DA3FCCA-515D-411E-9CCC-60C46F46BE14}" type="pres">
      <dgm:prSet presAssocID="{64B35F2E-9399-44AB-9742-CB557F6BF58F}" presName="accentRepeatNode" presStyleLbl="solidAlignAcc1" presStyleIdx="2" presStyleCnt="20"/>
      <dgm:spPr/>
    </dgm:pt>
    <dgm:pt modelId="{E09E909F-7AE5-48C5-B99C-AC3B63ED7296}" type="pres">
      <dgm:prSet presAssocID="{346C37ED-86FE-4B4A-9C35-04A6D734001F}" presName="image2" presStyleCnt="0"/>
      <dgm:spPr/>
    </dgm:pt>
    <dgm:pt modelId="{82A807DA-83D7-4718-9A10-2E9CB177810E}" type="pres">
      <dgm:prSet presAssocID="{346C37ED-86FE-4B4A-9C35-04A6D734001F}" presName="imageRepeatNode" presStyleLbl="alignAcc1" presStyleIdx="1" presStyleCnt="10"/>
      <dgm:spPr/>
    </dgm:pt>
    <dgm:pt modelId="{5092A660-7844-4EC9-9D3F-E29F14193DCA}" type="pres">
      <dgm:prSet presAssocID="{346C37ED-86FE-4B4A-9C35-04A6D734001F}" presName="imageaccent2" presStyleCnt="0"/>
      <dgm:spPr/>
    </dgm:pt>
    <dgm:pt modelId="{B6696C49-4DFA-456E-9E5E-5DB0754C00D2}" type="pres">
      <dgm:prSet presAssocID="{346C37ED-86FE-4B4A-9C35-04A6D734001F}" presName="accentRepeatNode" presStyleLbl="solidAlignAcc1" presStyleIdx="3" presStyleCnt="20"/>
      <dgm:spPr/>
    </dgm:pt>
    <dgm:pt modelId="{5F6E89AB-2CB1-47EC-9256-EB9AC483A1BE}" type="pres">
      <dgm:prSet presAssocID="{596AD06F-7CB9-4ADC-BBFC-2A482CCF3EC1}" presName="text3" presStyleCnt="0"/>
      <dgm:spPr/>
    </dgm:pt>
    <dgm:pt modelId="{BD685DA8-E6AF-401F-BD9F-0274BAB7C12C}" type="pres">
      <dgm:prSet presAssocID="{596AD06F-7CB9-4ADC-BBFC-2A482CCF3EC1}" presName="textRepeatNode" presStyleLbl="alignNode1" presStyleIdx="2" presStyleCnt="10">
        <dgm:presLayoutVars>
          <dgm:chMax val="0"/>
          <dgm:chPref val="0"/>
          <dgm:bulletEnabled val="1"/>
        </dgm:presLayoutVars>
      </dgm:prSet>
      <dgm:spPr/>
    </dgm:pt>
    <dgm:pt modelId="{3FFFB87A-70B7-4758-80F0-B0305151855D}" type="pres">
      <dgm:prSet presAssocID="{596AD06F-7CB9-4ADC-BBFC-2A482CCF3EC1}" presName="textaccent3" presStyleCnt="0"/>
      <dgm:spPr/>
    </dgm:pt>
    <dgm:pt modelId="{A3B674F6-9756-47C0-A8EF-DF7038083723}" type="pres">
      <dgm:prSet presAssocID="{596AD06F-7CB9-4ADC-BBFC-2A482CCF3EC1}" presName="accentRepeatNode" presStyleLbl="solidAlignAcc1" presStyleIdx="4" presStyleCnt="20"/>
      <dgm:spPr/>
    </dgm:pt>
    <dgm:pt modelId="{2CA65080-0562-47BF-B2AF-170ABCA146AC}" type="pres">
      <dgm:prSet presAssocID="{D9F718FB-76C9-4E0E-B59A-67581CCDBFC5}" presName="image3" presStyleCnt="0"/>
      <dgm:spPr/>
    </dgm:pt>
    <dgm:pt modelId="{5B9C438E-DE06-487A-A206-D5D5F152AACE}" type="pres">
      <dgm:prSet presAssocID="{D9F718FB-76C9-4E0E-B59A-67581CCDBFC5}" presName="imageRepeatNode" presStyleLbl="alignAcc1" presStyleIdx="2" presStyleCnt="10"/>
      <dgm:spPr/>
    </dgm:pt>
    <dgm:pt modelId="{DBC809DE-5343-41B9-85CA-84822F27BBD0}" type="pres">
      <dgm:prSet presAssocID="{D9F718FB-76C9-4E0E-B59A-67581CCDBFC5}" presName="imageaccent3" presStyleCnt="0"/>
      <dgm:spPr/>
    </dgm:pt>
    <dgm:pt modelId="{454C575D-92CF-4FC6-A7AD-3D36DB5CEDDA}" type="pres">
      <dgm:prSet presAssocID="{D9F718FB-76C9-4E0E-B59A-67581CCDBFC5}" presName="accentRepeatNode" presStyleLbl="solidAlignAcc1" presStyleIdx="5" presStyleCnt="20"/>
      <dgm:spPr/>
    </dgm:pt>
    <dgm:pt modelId="{DCDF733F-08F7-4056-92EE-B684B71D2F1C}" type="pres">
      <dgm:prSet presAssocID="{B274B1DA-AA25-40A5-AF0E-F02E62EFEFE3}" presName="text4" presStyleCnt="0"/>
      <dgm:spPr/>
    </dgm:pt>
    <dgm:pt modelId="{E8BE99F3-E568-4A19-8CBE-8B1E411618D6}" type="pres">
      <dgm:prSet presAssocID="{B274B1DA-AA25-40A5-AF0E-F02E62EFEFE3}" presName="textRepeatNode" presStyleLbl="alignNode1" presStyleIdx="3" presStyleCnt="10">
        <dgm:presLayoutVars>
          <dgm:chMax val="0"/>
          <dgm:chPref val="0"/>
          <dgm:bulletEnabled val="1"/>
        </dgm:presLayoutVars>
      </dgm:prSet>
      <dgm:spPr/>
    </dgm:pt>
    <dgm:pt modelId="{07608C1E-564E-4165-BE07-003441174BD8}" type="pres">
      <dgm:prSet presAssocID="{B274B1DA-AA25-40A5-AF0E-F02E62EFEFE3}" presName="textaccent4" presStyleCnt="0"/>
      <dgm:spPr/>
    </dgm:pt>
    <dgm:pt modelId="{80B772DA-041A-46B7-8781-A1ADD8602B03}" type="pres">
      <dgm:prSet presAssocID="{B274B1DA-AA25-40A5-AF0E-F02E62EFEFE3}" presName="accentRepeatNode" presStyleLbl="solidAlignAcc1" presStyleIdx="6" presStyleCnt="20"/>
      <dgm:spPr/>
    </dgm:pt>
    <dgm:pt modelId="{5A11C57B-69B0-4DC2-9078-BE135B75DDE1}" type="pres">
      <dgm:prSet presAssocID="{85F41E36-0B21-458C-8A49-6113F9AEA255}" presName="image4" presStyleCnt="0"/>
      <dgm:spPr/>
    </dgm:pt>
    <dgm:pt modelId="{1442A7BE-3813-4D55-9564-11CBABEA2059}" type="pres">
      <dgm:prSet presAssocID="{85F41E36-0B21-458C-8A49-6113F9AEA255}" presName="imageRepeatNode" presStyleLbl="alignAcc1" presStyleIdx="3" presStyleCnt="10"/>
      <dgm:spPr/>
    </dgm:pt>
    <dgm:pt modelId="{F3979E5D-D0AC-49C0-B417-2474A4C70F25}" type="pres">
      <dgm:prSet presAssocID="{85F41E36-0B21-458C-8A49-6113F9AEA255}" presName="imageaccent4" presStyleCnt="0"/>
      <dgm:spPr/>
    </dgm:pt>
    <dgm:pt modelId="{4AA3A11E-0F05-4E2C-B65A-0133ED797FE0}" type="pres">
      <dgm:prSet presAssocID="{85F41E36-0B21-458C-8A49-6113F9AEA255}" presName="accentRepeatNode" presStyleLbl="solidAlignAcc1" presStyleIdx="7" presStyleCnt="20"/>
      <dgm:spPr/>
    </dgm:pt>
    <dgm:pt modelId="{C625E2D8-CC82-4DCE-AE4D-0370BF95B6CC}" type="pres">
      <dgm:prSet presAssocID="{A9E92442-3B34-4970-AFD0-BAA6B27997D6}" presName="text5" presStyleCnt="0"/>
      <dgm:spPr/>
    </dgm:pt>
    <dgm:pt modelId="{BD62FE52-B651-4579-BC3A-D612314861DE}" type="pres">
      <dgm:prSet presAssocID="{A9E92442-3B34-4970-AFD0-BAA6B27997D6}" presName="textRepeatNode" presStyleLbl="alignNode1" presStyleIdx="4" presStyleCnt="10">
        <dgm:presLayoutVars>
          <dgm:chMax val="0"/>
          <dgm:chPref val="0"/>
          <dgm:bulletEnabled val="1"/>
        </dgm:presLayoutVars>
      </dgm:prSet>
      <dgm:spPr/>
    </dgm:pt>
    <dgm:pt modelId="{35046507-4FC1-42FF-964B-ADA50B95B2EB}" type="pres">
      <dgm:prSet presAssocID="{A9E92442-3B34-4970-AFD0-BAA6B27997D6}" presName="textaccent5" presStyleCnt="0"/>
      <dgm:spPr/>
    </dgm:pt>
    <dgm:pt modelId="{3017F001-634B-41E1-8DB2-286CB4972691}" type="pres">
      <dgm:prSet presAssocID="{A9E92442-3B34-4970-AFD0-BAA6B27997D6}" presName="accentRepeatNode" presStyleLbl="solidAlignAcc1" presStyleIdx="8" presStyleCnt="20"/>
      <dgm:spPr/>
    </dgm:pt>
    <dgm:pt modelId="{36B16A91-5C8D-492D-9616-11AC998D663F}" type="pres">
      <dgm:prSet presAssocID="{B6F85ACF-E375-4858-8767-4D211F28C132}" presName="image5" presStyleCnt="0"/>
      <dgm:spPr/>
    </dgm:pt>
    <dgm:pt modelId="{A008FCB6-7A3B-45DE-A22C-97768C412AE0}" type="pres">
      <dgm:prSet presAssocID="{B6F85ACF-E375-4858-8767-4D211F28C132}" presName="imageRepeatNode" presStyleLbl="alignAcc1" presStyleIdx="4" presStyleCnt="10"/>
      <dgm:spPr/>
    </dgm:pt>
    <dgm:pt modelId="{E8623A53-E666-4C45-AD94-E9538B903BF6}" type="pres">
      <dgm:prSet presAssocID="{B6F85ACF-E375-4858-8767-4D211F28C132}" presName="imageaccent5" presStyleCnt="0"/>
      <dgm:spPr/>
    </dgm:pt>
    <dgm:pt modelId="{12CD2DFD-1842-45BD-809B-F5606768E9E9}" type="pres">
      <dgm:prSet presAssocID="{B6F85ACF-E375-4858-8767-4D211F28C132}" presName="accentRepeatNode" presStyleLbl="solidAlignAcc1" presStyleIdx="9" presStyleCnt="20"/>
      <dgm:spPr/>
    </dgm:pt>
    <dgm:pt modelId="{F7C3B4C3-7533-4C75-BAEF-354890B57AB9}" type="pres">
      <dgm:prSet presAssocID="{47969F74-4193-439E-B5FD-136CD2EBDA63}" presName="text6" presStyleCnt="0"/>
      <dgm:spPr/>
    </dgm:pt>
    <dgm:pt modelId="{6C06C62F-CBDE-45D8-A30A-825B86A07675}" type="pres">
      <dgm:prSet presAssocID="{47969F74-4193-439E-B5FD-136CD2EBDA63}" presName="textRepeatNode" presStyleLbl="alignNode1" presStyleIdx="5" presStyleCnt="10">
        <dgm:presLayoutVars>
          <dgm:chMax val="0"/>
          <dgm:chPref val="0"/>
          <dgm:bulletEnabled val="1"/>
        </dgm:presLayoutVars>
      </dgm:prSet>
      <dgm:spPr/>
    </dgm:pt>
    <dgm:pt modelId="{58D1EDF9-0934-4798-8064-89BC1E4C06A9}" type="pres">
      <dgm:prSet presAssocID="{47969F74-4193-439E-B5FD-136CD2EBDA63}" presName="textaccent6" presStyleCnt="0"/>
      <dgm:spPr/>
    </dgm:pt>
    <dgm:pt modelId="{81CC9426-29EF-428D-AD03-B59AF1962641}" type="pres">
      <dgm:prSet presAssocID="{47969F74-4193-439E-B5FD-136CD2EBDA63}" presName="accentRepeatNode" presStyleLbl="solidAlignAcc1" presStyleIdx="10" presStyleCnt="20"/>
      <dgm:spPr/>
    </dgm:pt>
    <dgm:pt modelId="{4CF86587-2158-4BF5-A67D-C9453D876F2C}" type="pres">
      <dgm:prSet presAssocID="{C3F8E4AD-736B-469A-852D-B194DBF61A21}" presName="image6" presStyleCnt="0"/>
      <dgm:spPr/>
    </dgm:pt>
    <dgm:pt modelId="{F5294DE9-6FA7-4DC3-AB19-412CA44B2960}" type="pres">
      <dgm:prSet presAssocID="{C3F8E4AD-736B-469A-852D-B194DBF61A21}" presName="imageRepeatNode" presStyleLbl="alignAcc1" presStyleIdx="5" presStyleCnt="10"/>
      <dgm:spPr/>
    </dgm:pt>
    <dgm:pt modelId="{59D02B39-21C4-448F-B0F0-5F3A3B8EC689}" type="pres">
      <dgm:prSet presAssocID="{C3F8E4AD-736B-469A-852D-B194DBF61A21}" presName="imageaccent6" presStyleCnt="0"/>
      <dgm:spPr/>
    </dgm:pt>
    <dgm:pt modelId="{A3410BF0-3BE6-4CC2-9EA6-F3E35415C31B}" type="pres">
      <dgm:prSet presAssocID="{C3F8E4AD-736B-469A-852D-B194DBF61A21}" presName="accentRepeatNode" presStyleLbl="solidAlignAcc1" presStyleIdx="11" presStyleCnt="20"/>
      <dgm:spPr/>
    </dgm:pt>
    <dgm:pt modelId="{20C4CC6D-A298-4D49-96A4-D04721EB2ADE}" type="pres">
      <dgm:prSet presAssocID="{9728CA70-5BC8-4B39-A81E-70E07BBF340B}" presName="text7" presStyleCnt="0"/>
      <dgm:spPr/>
    </dgm:pt>
    <dgm:pt modelId="{9414A424-5EBA-4075-955D-75271F65FD86}" type="pres">
      <dgm:prSet presAssocID="{9728CA70-5BC8-4B39-A81E-70E07BBF340B}" presName="textRepeatNode" presStyleLbl="alignNode1" presStyleIdx="6" presStyleCnt="10">
        <dgm:presLayoutVars>
          <dgm:chMax val="0"/>
          <dgm:chPref val="0"/>
          <dgm:bulletEnabled val="1"/>
        </dgm:presLayoutVars>
      </dgm:prSet>
      <dgm:spPr/>
    </dgm:pt>
    <dgm:pt modelId="{54CB4ECF-430C-4E40-BC08-889FC4BC0946}" type="pres">
      <dgm:prSet presAssocID="{9728CA70-5BC8-4B39-A81E-70E07BBF340B}" presName="textaccent7" presStyleCnt="0"/>
      <dgm:spPr/>
    </dgm:pt>
    <dgm:pt modelId="{935D41E5-40D4-4516-A210-FE3FB20B2F2E}" type="pres">
      <dgm:prSet presAssocID="{9728CA70-5BC8-4B39-A81E-70E07BBF340B}" presName="accentRepeatNode" presStyleLbl="solidAlignAcc1" presStyleIdx="12" presStyleCnt="20"/>
      <dgm:spPr/>
    </dgm:pt>
    <dgm:pt modelId="{A7E37DEC-C263-410E-8C71-AA11F6043538}" type="pres">
      <dgm:prSet presAssocID="{ECDB6C11-4F74-4FD3-B05E-4181E3AE111D}" presName="image7" presStyleCnt="0"/>
      <dgm:spPr/>
    </dgm:pt>
    <dgm:pt modelId="{018F22ED-F3F0-427D-BDA5-AEB45D1058D5}" type="pres">
      <dgm:prSet presAssocID="{ECDB6C11-4F74-4FD3-B05E-4181E3AE111D}" presName="imageRepeatNode" presStyleLbl="alignAcc1" presStyleIdx="6" presStyleCnt="10"/>
      <dgm:spPr/>
    </dgm:pt>
    <dgm:pt modelId="{CC46B052-3EED-41E4-B919-611AA3C8E1EE}" type="pres">
      <dgm:prSet presAssocID="{ECDB6C11-4F74-4FD3-B05E-4181E3AE111D}" presName="imageaccent7" presStyleCnt="0"/>
      <dgm:spPr/>
    </dgm:pt>
    <dgm:pt modelId="{B0FFC7AB-50F5-4655-A777-F7F059ABE1ED}" type="pres">
      <dgm:prSet presAssocID="{ECDB6C11-4F74-4FD3-B05E-4181E3AE111D}" presName="accentRepeatNode" presStyleLbl="solidAlignAcc1" presStyleIdx="13" presStyleCnt="20"/>
      <dgm:spPr/>
    </dgm:pt>
    <dgm:pt modelId="{F96C5E9B-8A71-4B3C-A595-89C40216F3B3}" type="pres">
      <dgm:prSet presAssocID="{686F0360-C08E-4473-AF57-EA19EBCC5192}" presName="text8" presStyleCnt="0"/>
      <dgm:spPr/>
    </dgm:pt>
    <dgm:pt modelId="{3C5D7AC3-D4A9-4D5D-8CA3-825F7A9EE8D0}" type="pres">
      <dgm:prSet presAssocID="{686F0360-C08E-4473-AF57-EA19EBCC5192}" presName="textRepeatNode" presStyleLbl="alignNode1" presStyleIdx="7" presStyleCnt="10">
        <dgm:presLayoutVars>
          <dgm:chMax val="0"/>
          <dgm:chPref val="0"/>
          <dgm:bulletEnabled val="1"/>
        </dgm:presLayoutVars>
      </dgm:prSet>
      <dgm:spPr/>
    </dgm:pt>
    <dgm:pt modelId="{6FE8C5D6-197F-4985-A639-A55223174567}" type="pres">
      <dgm:prSet presAssocID="{686F0360-C08E-4473-AF57-EA19EBCC5192}" presName="textaccent8" presStyleCnt="0"/>
      <dgm:spPr/>
    </dgm:pt>
    <dgm:pt modelId="{CEF70F1C-D672-412B-A0E9-33F95F91DB10}" type="pres">
      <dgm:prSet presAssocID="{686F0360-C08E-4473-AF57-EA19EBCC5192}" presName="accentRepeatNode" presStyleLbl="solidAlignAcc1" presStyleIdx="14" presStyleCnt="20"/>
      <dgm:spPr/>
    </dgm:pt>
    <dgm:pt modelId="{D1187C5C-83D3-40BB-86BE-B383CA347060}" type="pres">
      <dgm:prSet presAssocID="{358EF65E-C2A9-4E34-814F-020E0856089F}" presName="image8" presStyleCnt="0"/>
      <dgm:spPr/>
    </dgm:pt>
    <dgm:pt modelId="{629B66BD-E780-4029-80AB-8C9AADD3D5DC}" type="pres">
      <dgm:prSet presAssocID="{358EF65E-C2A9-4E34-814F-020E0856089F}" presName="imageRepeatNode" presStyleLbl="alignAcc1" presStyleIdx="7" presStyleCnt="10"/>
      <dgm:spPr/>
    </dgm:pt>
    <dgm:pt modelId="{2C2A8E45-8E94-4F8C-B55E-38E4C29C8B44}" type="pres">
      <dgm:prSet presAssocID="{358EF65E-C2A9-4E34-814F-020E0856089F}" presName="imageaccent8" presStyleCnt="0"/>
      <dgm:spPr/>
    </dgm:pt>
    <dgm:pt modelId="{DABF7157-6258-4EC4-BD3D-7345B2C2FD93}" type="pres">
      <dgm:prSet presAssocID="{358EF65E-C2A9-4E34-814F-020E0856089F}" presName="accentRepeatNode" presStyleLbl="solidAlignAcc1" presStyleIdx="15" presStyleCnt="20"/>
      <dgm:spPr/>
    </dgm:pt>
    <dgm:pt modelId="{BF6E175B-C4F9-4ECB-9480-E03E2B4AA305}" type="pres">
      <dgm:prSet presAssocID="{FCC8623B-6F0A-4DEE-B59D-CC9DE6A2624E}" presName="text9" presStyleCnt="0"/>
      <dgm:spPr/>
    </dgm:pt>
    <dgm:pt modelId="{0123F13D-C648-45E0-8530-62772977EA50}" type="pres">
      <dgm:prSet presAssocID="{FCC8623B-6F0A-4DEE-B59D-CC9DE6A2624E}" presName="textRepeatNode" presStyleLbl="alignNode1" presStyleIdx="8" presStyleCnt="10">
        <dgm:presLayoutVars>
          <dgm:chMax val="0"/>
          <dgm:chPref val="0"/>
          <dgm:bulletEnabled val="1"/>
        </dgm:presLayoutVars>
      </dgm:prSet>
      <dgm:spPr/>
    </dgm:pt>
    <dgm:pt modelId="{55100C16-3D5F-4D2B-852B-EFEF58723165}" type="pres">
      <dgm:prSet presAssocID="{FCC8623B-6F0A-4DEE-B59D-CC9DE6A2624E}" presName="textaccent9" presStyleCnt="0"/>
      <dgm:spPr/>
    </dgm:pt>
    <dgm:pt modelId="{E73472DC-AF41-4DC2-8830-7CDE384F6A89}" type="pres">
      <dgm:prSet presAssocID="{FCC8623B-6F0A-4DEE-B59D-CC9DE6A2624E}" presName="accentRepeatNode" presStyleLbl="solidAlignAcc1" presStyleIdx="16" presStyleCnt="20"/>
      <dgm:spPr/>
    </dgm:pt>
    <dgm:pt modelId="{CC9FCD30-C88F-4328-8B53-7C90BD2BDCFD}" type="pres">
      <dgm:prSet presAssocID="{D4CDC2E1-F383-4292-9A88-5F9831E1C26B}" presName="image9" presStyleCnt="0"/>
      <dgm:spPr/>
    </dgm:pt>
    <dgm:pt modelId="{F167F8A8-4B8D-4BD4-8512-5837F5DE18AB}" type="pres">
      <dgm:prSet presAssocID="{D4CDC2E1-F383-4292-9A88-5F9831E1C26B}" presName="imageRepeatNode" presStyleLbl="alignAcc1" presStyleIdx="8" presStyleCnt="10"/>
      <dgm:spPr/>
    </dgm:pt>
    <dgm:pt modelId="{E6736BB0-1BC9-4838-80EC-D7CEE12E82EF}" type="pres">
      <dgm:prSet presAssocID="{D4CDC2E1-F383-4292-9A88-5F9831E1C26B}" presName="imageaccent9" presStyleCnt="0"/>
      <dgm:spPr/>
    </dgm:pt>
    <dgm:pt modelId="{A7D77A68-3012-4482-BF24-A867758EF9D5}" type="pres">
      <dgm:prSet presAssocID="{D4CDC2E1-F383-4292-9A88-5F9831E1C26B}" presName="accentRepeatNode" presStyleLbl="solidAlignAcc1" presStyleIdx="17" presStyleCnt="20"/>
      <dgm:spPr/>
    </dgm:pt>
    <dgm:pt modelId="{36CD1755-B1D4-46C4-A093-C9366DC725E3}" type="pres">
      <dgm:prSet presAssocID="{6B1AD6A0-6222-4FBA-AA29-C21C03898FC0}" presName="text10" presStyleCnt="0"/>
      <dgm:spPr/>
    </dgm:pt>
    <dgm:pt modelId="{1CD3D8B2-1531-4FA7-952B-3B1C2CF64842}" type="pres">
      <dgm:prSet presAssocID="{6B1AD6A0-6222-4FBA-AA29-C21C03898FC0}" presName="textRepeatNode" presStyleLbl="alignNode1" presStyleIdx="9" presStyleCnt="10">
        <dgm:presLayoutVars>
          <dgm:chMax val="0"/>
          <dgm:chPref val="0"/>
          <dgm:bulletEnabled val="1"/>
        </dgm:presLayoutVars>
      </dgm:prSet>
      <dgm:spPr/>
    </dgm:pt>
    <dgm:pt modelId="{9D88959C-6A6D-48D2-BF55-C60CC00223B8}" type="pres">
      <dgm:prSet presAssocID="{6B1AD6A0-6222-4FBA-AA29-C21C03898FC0}" presName="textaccent10" presStyleCnt="0"/>
      <dgm:spPr/>
    </dgm:pt>
    <dgm:pt modelId="{83B6BC30-3B5D-4FEC-9C60-732B17D1EF97}" type="pres">
      <dgm:prSet presAssocID="{6B1AD6A0-6222-4FBA-AA29-C21C03898FC0}" presName="accentRepeatNode" presStyleLbl="solidAlignAcc1" presStyleIdx="18" presStyleCnt="20"/>
      <dgm:spPr/>
    </dgm:pt>
    <dgm:pt modelId="{A3537196-F4E7-48C8-83C8-01C497FA5878}" type="pres">
      <dgm:prSet presAssocID="{BE784801-ACEC-4DFA-BC7D-7AE075CFC8AA}" presName="image10" presStyleCnt="0"/>
      <dgm:spPr/>
    </dgm:pt>
    <dgm:pt modelId="{F01AC901-C955-41EF-A499-3E88B03FCF58}" type="pres">
      <dgm:prSet presAssocID="{BE784801-ACEC-4DFA-BC7D-7AE075CFC8AA}" presName="imageRepeatNode" presStyleLbl="alignAcc1" presStyleIdx="9" presStyleCnt="10"/>
      <dgm:spPr/>
    </dgm:pt>
    <dgm:pt modelId="{C3ABB78C-F2C4-4D7A-863F-39C8C325AAEA}" type="pres">
      <dgm:prSet presAssocID="{BE784801-ACEC-4DFA-BC7D-7AE075CFC8AA}" presName="imageaccent10" presStyleCnt="0"/>
      <dgm:spPr/>
    </dgm:pt>
    <dgm:pt modelId="{15B13B22-AE39-4D51-9E04-7CEF93F109EA}" type="pres">
      <dgm:prSet presAssocID="{BE784801-ACEC-4DFA-BC7D-7AE075CFC8AA}" presName="accentRepeatNode" presStyleLbl="solidAlignAcc1" presStyleIdx="19" presStyleCnt="20"/>
      <dgm:spPr/>
    </dgm:pt>
  </dgm:ptLst>
  <dgm:cxnLst>
    <dgm:cxn modelId="{1E151302-9586-4944-900A-A9411386A190}" srcId="{C8814BA9-49E3-4DB8-8BB7-A99FCB734053}" destId="{9728CA70-5BC8-4B39-A81E-70E07BBF340B}" srcOrd="6" destOrd="0" parTransId="{03BDF6A5-ECD6-4C56-A014-5C567712773C}" sibTransId="{ECDB6C11-4F74-4FD3-B05E-4181E3AE111D}"/>
    <dgm:cxn modelId="{6E67BF06-7341-4AE4-AE0F-18DFB5371F40}" type="presOf" srcId="{BE784801-ACEC-4DFA-BC7D-7AE075CFC8AA}" destId="{F01AC901-C955-41EF-A499-3E88B03FCF58}" srcOrd="0" destOrd="0" presId="urn:microsoft.com/office/officeart/2008/layout/HexagonCluster"/>
    <dgm:cxn modelId="{63FC5F07-E8C3-4733-97F2-3C7311F922D6}" type="presOf" srcId="{85F41E36-0B21-458C-8A49-6113F9AEA255}" destId="{1442A7BE-3813-4D55-9564-11CBABEA2059}" srcOrd="0" destOrd="0" presId="urn:microsoft.com/office/officeart/2008/layout/HexagonCluster"/>
    <dgm:cxn modelId="{883E7A0B-FC05-42EE-B09A-4C30FF93D7BA}" type="presOf" srcId="{5AC9F6DE-E042-4900-ADE8-1389E7666EFB}" destId="{DC426F22-3C61-4972-9A47-2B60BC5847E7}" srcOrd="0" destOrd="0" presId="urn:microsoft.com/office/officeart/2008/layout/HexagonCluster"/>
    <dgm:cxn modelId="{1E56D80C-5D08-4B95-9DC8-4B2820571F82}" type="presOf" srcId="{FCC8623B-6F0A-4DEE-B59D-CC9DE6A2624E}" destId="{0123F13D-C648-45E0-8530-62772977EA50}" srcOrd="0" destOrd="0" presId="urn:microsoft.com/office/officeart/2008/layout/HexagonCluster"/>
    <dgm:cxn modelId="{76483A1A-7CD5-4B72-9177-DE0B1C17F239}" type="presOf" srcId="{346C37ED-86FE-4B4A-9C35-04A6D734001F}" destId="{82A807DA-83D7-4718-9A10-2E9CB177810E}" srcOrd="0" destOrd="0" presId="urn:microsoft.com/office/officeart/2008/layout/HexagonCluster"/>
    <dgm:cxn modelId="{C324AA21-7943-4480-9FED-7DC8D776EB57}" type="presOf" srcId="{B274B1DA-AA25-40A5-AF0E-F02E62EFEFE3}" destId="{E8BE99F3-E568-4A19-8CBE-8B1E411618D6}" srcOrd="0" destOrd="0" presId="urn:microsoft.com/office/officeart/2008/layout/HexagonCluster"/>
    <dgm:cxn modelId="{05D10F34-E092-4A4B-BE2F-F1016F652B00}" srcId="{C8814BA9-49E3-4DB8-8BB7-A99FCB734053}" destId="{6B1AD6A0-6222-4FBA-AA29-C21C03898FC0}" srcOrd="9" destOrd="0" parTransId="{9AA6DEE8-3606-434E-B4EE-1849D6E4835B}" sibTransId="{BE784801-ACEC-4DFA-BC7D-7AE075CFC8AA}"/>
    <dgm:cxn modelId="{3EB21A34-0056-4C56-91D7-430C1C37FE9F}" type="presOf" srcId="{D4CDC2E1-F383-4292-9A88-5F9831E1C26B}" destId="{F167F8A8-4B8D-4BD4-8512-5837F5DE18AB}" srcOrd="0" destOrd="0" presId="urn:microsoft.com/office/officeart/2008/layout/HexagonCluster"/>
    <dgm:cxn modelId="{4F027237-DD73-4C72-9E00-D525230BB4E7}" srcId="{C8814BA9-49E3-4DB8-8BB7-A99FCB734053}" destId="{5AC9F6DE-E042-4900-ADE8-1389E7666EFB}" srcOrd="0" destOrd="0" parTransId="{D7ACCA4C-3F5D-486D-AC5F-FD9346433392}" sibTransId="{CBE447BF-2FB2-4B8A-A66B-B09E124DCD51}"/>
    <dgm:cxn modelId="{17613E61-0C6B-4ADF-9128-588C7582A4D1}" srcId="{C8814BA9-49E3-4DB8-8BB7-A99FCB734053}" destId="{FCC8623B-6F0A-4DEE-B59D-CC9DE6A2624E}" srcOrd="8" destOrd="0" parTransId="{DF0FAA37-722C-4329-8C24-EF9645ACCA1B}" sibTransId="{D4CDC2E1-F383-4292-9A88-5F9831E1C26B}"/>
    <dgm:cxn modelId="{53F11448-2316-4D5B-A4F1-8264C3AE2338}" type="presOf" srcId="{358EF65E-C2A9-4E34-814F-020E0856089F}" destId="{629B66BD-E780-4029-80AB-8C9AADD3D5DC}" srcOrd="0" destOrd="0" presId="urn:microsoft.com/office/officeart/2008/layout/HexagonCluster"/>
    <dgm:cxn modelId="{F190734E-C428-414D-8860-338EF6A2850B}" srcId="{C8814BA9-49E3-4DB8-8BB7-A99FCB734053}" destId="{A9E92442-3B34-4970-AFD0-BAA6B27997D6}" srcOrd="4" destOrd="0" parTransId="{79A3DD23-9751-4D49-9CDF-9FEA2ABA4099}" sibTransId="{B6F85ACF-E375-4858-8767-4D211F28C132}"/>
    <dgm:cxn modelId="{E7F2A150-2033-423D-B7DB-BB8D76FBA439}" type="presOf" srcId="{6B1AD6A0-6222-4FBA-AA29-C21C03898FC0}" destId="{1CD3D8B2-1531-4FA7-952B-3B1C2CF64842}" srcOrd="0" destOrd="0" presId="urn:microsoft.com/office/officeart/2008/layout/HexagonCluster"/>
    <dgm:cxn modelId="{A9F9A752-3CD7-49B4-ABE7-AB863CBBB24E}" srcId="{C8814BA9-49E3-4DB8-8BB7-A99FCB734053}" destId="{686F0360-C08E-4473-AF57-EA19EBCC5192}" srcOrd="7" destOrd="0" parTransId="{4B22A134-B7AF-484E-BB52-772892A441A8}" sibTransId="{358EF65E-C2A9-4E34-814F-020E0856089F}"/>
    <dgm:cxn modelId="{E83E9977-0542-4ACC-AF79-46811D979D3D}" type="presOf" srcId="{D9F718FB-76C9-4E0E-B59A-67581CCDBFC5}" destId="{5B9C438E-DE06-487A-A206-D5D5F152AACE}" srcOrd="0" destOrd="0" presId="urn:microsoft.com/office/officeart/2008/layout/HexagonCluster"/>
    <dgm:cxn modelId="{5CFFD87C-4931-4EEC-A57E-1E95B94B663A}" type="presOf" srcId="{CBE447BF-2FB2-4B8A-A66B-B09E124DCD51}" destId="{736BEFFC-B092-4820-AEA5-7F68B467CF8F}" srcOrd="0" destOrd="0" presId="urn:microsoft.com/office/officeart/2008/layout/HexagonCluster"/>
    <dgm:cxn modelId="{AC5C2A82-0AF6-4A24-BBC0-82A87CF56A8E}" type="presOf" srcId="{A9E92442-3B34-4970-AFD0-BAA6B27997D6}" destId="{BD62FE52-B651-4579-BC3A-D612314861DE}" srcOrd="0" destOrd="0" presId="urn:microsoft.com/office/officeart/2008/layout/HexagonCluster"/>
    <dgm:cxn modelId="{1CEF4C92-36B0-492F-8B09-FAC0139F9616}" type="presOf" srcId="{596AD06F-7CB9-4ADC-BBFC-2A482CCF3EC1}" destId="{BD685DA8-E6AF-401F-BD9F-0274BAB7C12C}" srcOrd="0" destOrd="0" presId="urn:microsoft.com/office/officeart/2008/layout/HexagonCluster"/>
    <dgm:cxn modelId="{07335D93-0FBF-4C64-9903-DAB3B071BC5E}" type="presOf" srcId="{C3F8E4AD-736B-469A-852D-B194DBF61A21}" destId="{F5294DE9-6FA7-4DC3-AB19-412CA44B2960}" srcOrd="0" destOrd="0" presId="urn:microsoft.com/office/officeart/2008/layout/HexagonCluster"/>
    <dgm:cxn modelId="{EF2D7399-6C69-4814-AC12-7D85947D486A}" srcId="{C8814BA9-49E3-4DB8-8BB7-A99FCB734053}" destId="{B274B1DA-AA25-40A5-AF0E-F02E62EFEFE3}" srcOrd="3" destOrd="0" parTransId="{3485C21B-2484-452A-81F2-09AD558412FA}" sibTransId="{85F41E36-0B21-458C-8A49-6113F9AEA255}"/>
    <dgm:cxn modelId="{F22D86AC-1A18-4AA9-82AB-B79296B8753B}" type="presOf" srcId="{64B35F2E-9399-44AB-9742-CB557F6BF58F}" destId="{B0849969-301D-42A6-82CC-4F021FAF0C99}" srcOrd="0" destOrd="0" presId="urn:microsoft.com/office/officeart/2008/layout/HexagonCluster"/>
    <dgm:cxn modelId="{69579FB7-0AC8-41D8-A6AC-28E6DE113FE7}" srcId="{C8814BA9-49E3-4DB8-8BB7-A99FCB734053}" destId="{596AD06F-7CB9-4ADC-BBFC-2A482CCF3EC1}" srcOrd="2" destOrd="0" parTransId="{DC19399A-E208-4855-9FF4-2EC81FA7F831}" sibTransId="{D9F718FB-76C9-4E0E-B59A-67581CCDBFC5}"/>
    <dgm:cxn modelId="{9EE0A5B8-2045-441A-9A09-8F519EA35C34}" type="presOf" srcId="{686F0360-C08E-4473-AF57-EA19EBCC5192}" destId="{3C5D7AC3-D4A9-4D5D-8CA3-825F7A9EE8D0}" srcOrd="0" destOrd="0" presId="urn:microsoft.com/office/officeart/2008/layout/HexagonCluster"/>
    <dgm:cxn modelId="{455361BB-9835-428D-BDA8-B59897477676}" type="presOf" srcId="{9728CA70-5BC8-4B39-A81E-70E07BBF340B}" destId="{9414A424-5EBA-4075-955D-75271F65FD86}" srcOrd="0" destOrd="0" presId="urn:microsoft.com/office/officeart/2008/layout/HexagonCluster"/>
    <dgm:cxn modelId="{418DA7BF-0FA6-4C5F-A5B5-5010B3BF060A}" type="presOf" srcId="{47969F74-4193-439E-B5FD-136CD2EBDA63}" destId="{6C06C62F-CBDE-45D8-A30A-825B86A07675}" srcOrd="0" destOrd="0" presId="urn:microsoft.com/office/officeart/2008/layout/HexagonCluster"/>
    <dgm:cxn modelId="{B3FB4CCD-F911-44C1-8AA9-B64F6DFA8162}" type="presOf" srcId="{C8814BA9-49E3-4DB8-8BB7-A99FCB734053}" destId="{60FA6476-51AB-403F-B1C6-939FCF467FE1}" srcOrd="0" destOrd="0" presId="urn:microsoft.com/office/officeart/2008/layout/HexagonCluster"/>
    <dgm:cxn modelId="{EEE6C1D6-7071-4DB8-8F12-47221F717B0C}" type="presOf" srcId="{B6F85ACF-E375-4858-8767-4D211F28C132}" destId="{A008FCB6-7A3B-45DE-A22C-97768C412AE0}" srcOrd="0" destOrd="0" presId="urn:microsoft.com/office/officeart/2008/layout/HexagonCluster"/>
    <dgm:cxn modelId="{AC4CBFF2-8F3A-481E-B434-9D0FCEF309C9}" srcId="{C8814BA9-49E3-4DB8-8BB7-A99FCB734053}" destId="{64B35F2E-9399-44AB-9742-CB557F6BF58F}" srcOrd="1" destOrd="0" parTransId="{BEF2E8BE-CC5E-4F7D-9448-85871999A6A6}" sibTransId="{346C37ED-86FE-4B4A-9C35-04A6D734001F}"/>
    <dgm:cxn modelId="{33AF8CF3-E085-493D-89E4-0F068D89EB25}" srcId="{C8814BA9-49E3-4DB8-8BB7-A99FCB734053}" destId="{47969F74-4193-439E-B5FD-136CD2EBDA63}" srcOrd="5" destOrd="0" parTransId="{836B201D-E497-4111-BE61-8EF2A9198BDD}" sibTransId="{C3F8E4AD-736B-469A-852D-B194DBF61A21}"/>
    <dgm:cxn modelId="{91FA6BFD-2486-4C81-9D90-3739FA03A767}" type="presOf" srcId="{ECDB6C11-4F74-4FD3-B05E-4181E3AE111D}" destId="{018F22ED-F3F0-427D-BDA5-AEB45D1058D5}" srcOrd="0" destOrd="0" presId="urn:microsoft.com/office/officeart/2008/layout/HexagonCluster"/>
    <dgm:cxn modelId="{8BA980CD-94B6-4D45-AEEA-0844EE66BF8B}" type="presParOf" srcId="{60FA6476-51AB-403F-B1C6-939FCF467FE1}" destId="{9176064D-0954-493D-BA54-3C42C9F2D124}" srcOrd="0" destOrd="0" presId="urn:microsoft.com/office/officeart/2008/layout/HexagonCluster"/>
    <dgm:cxn modelId="{2F1BDD25-55E0-4ED3-AB30-FDAC6D7987B0}" type="presParOf" srcId="{9176064D-0954-493D-BA54-3C42C9F2D124}" destId="{DC426F22-3C61-4972-9A47-2B60BC5847E7}" srcOrd="0" destOrd="0" presId="urn:microsoft.com/office/officeart/2008/layout/HexagonCluster"/>
    <dgm:cxn modelId="{44266465-11D3-456C-957A-FAC4F1B74133}" type="presParOf" srcId="{60FA6476-51AB-403F-B1C6-939FCF467FE1}" destId="{7B1F0B48-A14D-4A4E-B65F-4D5625017975}" srcOrd="1" destOrd="0" presId="urn:microsoft.com/office/officeart/2008/layout/HexagonCluster"/>
    <dgm:cxn modelId="{1FC87EB7-B8F1-45AC-87C5-179FDB592A1E}" type="presParOf" srcId="{7B1F0B48-A14D-4A4E-B65F-4D5625017975}" destId="{36EF482A-2399-4FBC-8833-05EA8A1D4C85}" srcOrd="0" destOrd="0" presId="urn:microsoft.com/office/officeart/2008/layout/HexagonCluster"/>
    <dgm:cxn modelId="{39EB0CD1-ED20-4510-9A10-91321B43C37E}" type="presParOf" srcId="{60FA6476-51AB-403F-B1C6-939FCF467FE1}" destId="{9B55926E-8795-464E-B99B-A42DC1C05D4E}" srcOrd="2" destOrd="0" presId="urn:microsoft.com/office/officeart/2008/layout/HexagonCluster"/>
    <dgm:cxn modelId="{825AFE3D-8AAB-4CA0-A4DC-0789A55F4376}" type="presParOf" srcId="{9B55926E-8795-464E-B99B-A42DC1C05D4E}" destId="{736BEFFC-B092-4820-AEA5-7F68B467CF8F}" srcOrd="0" destOrd="0" presId="urn:microsoft.com/office/officeart/2008/layout/HexagonCluster"/>
    <dgm:cxn modelId="{17F742AA-C428-473C-A823-BE844AD9B9C7}" type="presParOf" srcId="{60FA6476-51AB-403F-B1C6-939FCF467FE1}" destId="{EF5D27C4-3203-4A86-A40B-D4926C4959BE}" srcOrd="3" destOrd="0" presId="urn:microsoft.com/office/officeart/2008/layout/HexagonCluster"/>
    <dgm:cxn modelId="{5EF47760-73AA-42F8-AE67-B4CCE79D0BC6}" type="presParOf" srcId="{EF5D27C4-3203-4A86-A40B-D4926C4959BE}" destId="{BABB645F-DD08-4356-AD5A-0955DE8C6012}" srcOrd="0" destOrd="0" presId="urn:microsoft.com/office/officeart/2008/layout/HexagonCluster"/>
    <dgm:cxn modelId="{7008E121-BC66-458A-BCBC-7A333DE83521}" type="presParOf" srcId="{60FA6476-51AB-403F-B1C6-939FCF467FE1}" destId="{5BFF3C47-5D16-4FAA-9FFF-D10A39765BCC}" srcOrd="4" destOrd="0" presId="urn:microsoft.com/office/officeart/2008/layout/HexagonCluster"/>
    <dgm:cxn modelId="{29B533D5-FD90-4D99-A0AA-9D2EE667653A}" type="presParOf" srcId="{5BFF3C47-5D16-4FAA-9FFF-D10A39765BCC}" destId="{B0849969-301D-42A6-82CC-4F021FAF0C99}" srcOrd="0" destOrd="0" presId="urn:microsoft.com/office/officeart/2008/layout/HexagonCluster"/>
    <dgm:cxn modelId="{710F2264-7EFC-4417-99A1-A656C9E27FA9}" type="presParOf" srcId="{60FA6476-51AB-403F-B1C6-939FCF467FE1}" destId="{B4075B43-6680-4032-AD25-3C42FE33F14D}" srcOrd="5" destOrd="0" presId="urn:microsoft.com/office/officeart/2008/layout/HexagonCluster"/>
    <dgm:cxn modelId="{F593EBE1-CD34-4826-98E2-BC4052EF39B9}" type="presParOf" srcId="{B4075B43-6680-4032-AD25-3C42FE33F14D}" destId="{5DA3FCCA-515D-411E-9CCC-60C46F46BE14}" srcOrd="0" destOrd="0" presId="urn:microsoft.com/office/officeart/2008/layout/HexagonCluster"/>
    <dgm:cxn modelId="{C7391CE6-BCA3-4A52-9C60-F72AABF74506}" type="presParOf" srcId="{60FA6476-51AB-403F-B1C6-939FCF467FE1}" destId="{E09E909F-7AE5-48C5-B99C-AC3B63ED7296}" srcOrd="6" destOrd="0" presId="urn:microsoft.com/office/officeart/2008/layout/HexagonCluster"/>
    <dgm:cxn modelId="{A11C4D7D-0065-4430-B9A7-AABEF0F7E8A6}" type="presParOf" srcId="{E09E909F-7AE5-48C5-B99C-AC3B63ED7296}" destId="{82A807DA-83D7-4718-9A10-2E9CB177810E}" srcOrd="0" destOrd="0" presId="urn:microsoft.com/office/officeart/2008/layout/HexagonCluster"/>
    <dgm:cxn modelId="{6C4C0733-5921-44F0-A758-A6AA00210847}" type="presParOf" srcId="{60FA6476-51AB-403F-B1C6-939FCF467FE1}" destId="{5092A660-7844-4EC9-9D3F-E29F14193DCA}" srcOrd="7" destOrd="0" presId="urn:microsoft.com/office/officeart/2008/layout/HexagonCluster"/>
    <dgm:cxn modelId="{0452768D-6F73-4FF0-8354-F1EE743270B3}" type="presParOf" srcId="{5092A660-7844-4EC9-9D3F-E29F14193DCA}" destId="{B6696C49-4DFA-456E-9E5E-5DB0754C00D2}" srcOrd="0" destOrd="0" presId="urn:microsoft.com/office/officeart/2008/layout/HexagonCluster"/>
    <dgm:cxn modelId="{6A944BAF-7034-40FC-BE16-EE539378224D}" type="presParOf" srcId="{60FA6476-51AB-403F-B1C6-939FCF467FE1}" destId="{5F6E89AB-2CB1-47EC-9256-EB9AC483A1BE}" srcOrd="8" destOrd="0" presId="urn:microsoft.com/office/officeart/2008/layout/HexagonCluster"/>
    <dgm:cxn modelId="{3E0F5999-3177-4A3B-8339-259534399E21}" type="presParOf" srcId="{5F6E89AB-2CB1-47EC-9256-EB9AC483A1BE}" destId="{BD685DA8-E6AF-401F-BD9F-0274BAB7C12C}" srcOrd="0" destOrd="0" presId="urn:microsoft.com/office/officeart/2008/layout/HexagonCluster"/>
    <dgm:cxn modelId="{0F5BFB57-645B-4C80-9BBC-5B7AB263BA5B}" type="presParOf" srcId="{60FA6476-51AB-403F-B1C6-939FCF467FE1}" destId="{3FFFB87A-70B7-4758-80F0-B0305151855D}" srcOrd="9" destOrd="0" presId="urn:microsoft.com/office/officeart/2008/layout/HexagonCluster"/>
    <dgm:cxn modelId="{2A8FDFD2-C57E-4660-9A7A-BBB3F8D98485}" type="presParOf" srcId="{3FFFB87A-70B7-4758-80F0-B0305151855D}" destId="{A3B674F6-9756-47C0-A8EF-DF7038083723}" srcOrd="0" destOrd="0" presId="urn:microsoft.com/office/officeart/2008/layout/HexagonCluster"/>
    <dgm:cxn modelId="{E660CFB7-3C99-4457-9CEC-944FAC90A679}" type="presParOf" srcId="{60FA6476-51AB-403F-B1C6-939FCF467FE1}" destId="{2CA65080-0562-47BF-B2AF-170ABCA146AC}" srcOrd="10" destOrd="0" presId="urn:microsoft.com/office/officeart/2008/layout/HexagonCluster"/>
    <dgm:cxn modelId="{CFFEDBA9-A0DC-4FC5-96AD-D7BD18B24527}" type="presParOf" srcId="{2CA65080-0562-47BF-B2AF-170ABCA146AC}" destId="{5B9C438E-DE06-487A-A206-D5D5F152AACE}" srcOrd="0" destOrd="0" presId="urn:microsoft.com/office/officeart/2008/layout/HexagonCluster"/>
    <dgm:cxn modelId="{2B103B3F-CDD3-4E38-B8CE-3981C89C355E}" type="presParOf" srcId="{60FA6476-51AB-403F-B1C6-939FCF467FE1}" destId="{DBC809DE-5343-41B9-85CA-84822F27BBD0}" srcOrd="11" destOrd="0" presId="urn:microsoft.com/office/officeart/2008/layout/HexagonCluster"/>
    <dgm:cxn modelId="{7FE70AAF-29F2-4933-AF2C-37B3BC9393E2}" type="presParOf" srcId="{DBC809DE-5343-41B9-85CA-84822F27BBD0}" destId="{454C575D-92CF-4FC6-A7AD-3D36DB5CEDDA}" srcOrd="0" destOrd="0" presId="urn:microsoft.com/office/officeart/2008/layout/HexagonCluster"/>
    <dgm:cxn modelId="{95E6FD34-40FE-4AA9-B3F4-D9FACE5C5B8C}" type="presParOf" srcId="{60FA6476-51AB-403F-B1C6-939FCF467FE1}" destId="{DCDF733F-08F7-4056-92EE-B684B71D2F1C}" srcOrd="12" destOrd="0" presId="urn:microsoft.com/office/officeart/2008/layout/HexagonCluster"/>
    <dgm:cxn modelId="{71512612-688C-4590-B6CB-0BEF2E9BDBD1}" type="presParOf" srcId="{DCDF733F-08F7-4056-92EE-B684B71D2F1C}" destId="{E8BE99F3-E568-4A19-8CBE-8B1E411618D6}" srcOrd="0" destOrd="0" presId="urn:microsoft.com/office/officeart/2008/layout/HexagonCluster"/>
    <dgm:cxn modelId="{F5FF4C42-B22E-47B1-9112-A1F91C66976B}" type="presParOf" srcId="{60FA6476-51AB-403F-B1C6-939FCF467FE1}" destId="{07608C1E-564E-4165-BE07-003441174BD8}" srcOrd="13" destOrd="0" presId="urn:microsoft.com/office/officeart/2008/layout/HexagonCluster"/>
    <dgm:cxn modelId="{5689D5BD-5C3D-4726-95F9-9718814BF31C}" type="presParOf" srcId="{07608C1E-564E-4165-BE07-003441174BD8}" destId="{80B772DA-041A-46B7-8781-A1ADD8602B03}" srcOrd="0" destOrd="0" presId="urn:microsoft.com/office/officeart/2008/layout/HexagonCluster"/>
    <dgm:cxn modelId="{FF7E23B6-FB07-4F6A-9121-0A9D4F67F25E}" type="presParOf" srcId="{60FA6476-51AB-403F-B1C6-939FCF467FE1}" destId="{5A11C57B-69B0-4DC2-9078-BE135B75DDE1}" srcOrd="14" destOrd="0" presId="urn:microsoft.com/office/officeart/2008/layout/HexagonCluster"/>
    <dgm:cxn modelId="{ED2A76FD-F321-4345-AEF9-803D2BC97A44}" type="presParOf" srcId="{5A11C57B-69B0-4DC2-9078-BE135B75DDE1}" destId="{1442A7BE-3813-4D55-9564-11CBABEA2059}" srcOrd="0" destOrd="0" presId="urn:microsoft.com/office/officeart/2008/layout/HexagonCluster"/>
    <dgm:cxn modelId="{7050AB55-99A8-4803-AE5F-4D2CFE0A3A1A}" type="presParOf" srcId="{60FA6476-51AB-403F-B1C6-939FCF467FE1}" destId="{F3979E5D-D0AC-49C0-B417-2474A4C70F25}" srcOrd="15" destOrd="0" presId="urn:microsoft.com/office/officeart/2008/layout/HexagonCluster"/>
    <dgm:cxn modelId="{24A9675F-C5D5-43F1-A9FD-248D1D136FBF}" type="presParOf" srcId="{F3979E5D-D0AC-49C0-B417-2474A4C70F25}" destId="{4AA3A11E-0F05-4E2C-B65A-0133ED797FE0}" srcOrd="0" destOrd="0" presId="urn:microsoft.com/office/officeart/2008/layout/HexagonCluster"/>
    <dgm:cxn modelId="{E3251A7F-B944-4EA0-A19C-385061D65BE0}" type="presParOf" srcId="{60FA6476-51AB-403F-B1C6-939FCF467FE1}" destId="{C625E2D8-CC82-4DCE-AE4D-0370BF95B6CC}" srcOrd="16" destOrd="0" presId="urn:microsoft.com/office/officeart/2008/layout/HexagonCluster"/>
    <dgm:cxn modelId="{C21B0D47-BF44-414D-BF97-3124E8B12BED}" type="presParOf" srcId="{C625E2D8-CC82-4DCE-AE4D-0370BF95B6CC}" destId="{BD62FE52-B651-4579-BC3A-D612314861DE}" srcOrd="0" destOrd="0" presId="urn:microsoft.com/office/officeart/2008/layout/HexagonCluster"/>
    <dgm:cxn modelId="{4E709E83-B560-4DEE-A662-77C826356886}" type="presParOf" srcId="{60FA6476-51AB-403F-B1C6-939FCF467FE1}" destId="{35046507-4FC1-42FF-964B-ADA50B95B2EB}" srcOrd="17" destOrd="0" presId="urn:microsoft.com/office/officeart/2008/layout/HexagonCluster"/>
    <dgm:cxn modelId="{7CAE9A41-4F86-4AB5-9030-C02311ABD438}" type="presParOf" srcId="{35046507-4FC1-42FF-964B-ADA50B95B2EB}" destId="{3017F001-634B-41E1-8DB2-286CB4972691}" srcOrd="0" destOrd="0" presId="urn:microsoft.com/office/officeart/2008/layout/HexagonCluster"/>
    <dgm:cxn modelId="{0C40D63A-3B97-4E84-9F78-90B8909232FE}" type="presParOf" srcId="{60FA6476-51AB-403F-B1C6-939FCF467FE1}" destId="{36B16A91-5C8D-492D-9616-11AC998D663F}" srcOrd="18" destOrd="0" presId="urn:microsoft.com/office/officeart/2008/layout/HexagonCluster"/>
    <dgm:cxn modelId="{EFD880DA-B1D8-4F0D-BC94-6D553E1DFEE4}" type="presParOf" srcId="{36B16A91-5C8D-492D-9616-11AC998D663F}" destId="{A008FCB6-7A3B-45DE-A22C-97768C412AE0}" srcOrd="0" destOrd="0" presId="urn:microsoft.com/office/officeart/2008/layout/HexagonCluster"/>
    <dgm:cxn modelId="{37B7F8B6-B888-44B9-BA3C-E77E46BBFF10}" type="presParOf" srcId="{60FA6476-51AB-403F-B1C6-939FCF467FE1}" destId="{E8623A53-E666-4C45-AD94-E9538B903BF6}" srcOrd="19" destOrd="0" presId="urn:microsoft.com/office/officeart/2008/layout/HexagonCluster"/>
    <dgm:cxn modelId="{FE251C22-920A-4D61-A7C0-3329BE67A4E1}" type="presParOf" srcId="{E8623A53-E666-4C45-AD94-E9538B903BF6}" destId="{12CD2DFD-1842-45BD-809B-F5606768E9E9}" srcOrd="0" destOrd="0" presId="urn:microsoft.com/office/officeart/2008/layout/HexagonCluster"/>
    <dgm:cxn modelId="{E324D152-DE51-4985-9486-A77C92B19D2C}" type="presParOf" srcId="{60FA6476-51AB-403F-B1C6-939FCF467FE1}" destId="{F7C3B4C3-7533-4C75-BAEF-354890B57AB9}" srcOrd="20" destOrd="0" presId="urn:microsoft.com/office/officeart/2008/layout/HexagonCluster"/>
    <dgm:cxn modelId="{6343EC5D-625B-4BC9-9344-1ABA1CBF4A19}" type="presParOf" srcId="{F7C3B4C3-7533-4C75-BAEF-354890B57AB9}" destId="{6C06C62F-CBDE-45D8-A30A-825B86A07675}" srcOrd="0" destOrd="0" presId="urn:microsoft.com/office/officeart/2008/layout/HexagonCluster"/>
    <dgm:cxn modelId="{95620E18-A931-4640-B341-1D5BB796F1D7}" type="presParOf" srcId="{60FA6476-51AB-403F-B1C6-939FCF467FE1}" destId="{58D1EDF9-0934-4798-8064-89BC1E4C06A9}" srcOrd="21" destOrd="0" presId="urn:microsoft.com/office/officeart/2008/layout/HexagonCluster"/>
    <dgm:cxn modelId="{3EEDFAE7-B379-4B60-A325-F2918F0AFCDC}" type="presParOf" srcId="{58D1EDF9-0934-4798-8064-89BC1E4C06A9}" destId="{81CC9426-29EF-428D-AD03-B59AF1962641}" srcOrd="0" destOrd="0" presId="urn:microsoft.com/office/officeart/2008/layout/HexagonCluster"/>
    <dgm:cxn modelId="{342029BB-4E0B-4E0A-BD4C-8EF0372632C7}" type="presParOf" srcId="{60FA6476-51AB-403F-B1C6-939FCF467FE1}" destId="{4CF86587-2158-4BF5-A67D-C9453D876F2C}" srcOrd="22" destOrd="0" presId="urn:microsoft.com/office/officeart/2008/layout/HexagonCluster"/>
    <dgm:cxn modelId="{3AFB67A8-B519-4FB1-8D9D-7EF104700110}" type="presParOf" srcId="{4CF86587-2158-4BF5-A67D-C9453D876F2C}" destId="{F5294DE9-6FA7-4DC3-AB19-412CA44B2960}" srcOrd="0" destOrd="0" presId="urn:microsoft.com/office/officeart/2008/layout/HexagonCluster"/>
    <dgm:cxn modelId="{104D06EF-88D7-4701-910B-72D21C7B6069}" type="presParOf" srcId="{60FA6476-51AB-403F-B1C6-939FCF467FE1}" destId="{59D02B39-21C4-448F-B0F0-5F3A3B8EC689}" srcOrd="23" destOrd="0" presId="urn:microsoft.com/office/officeart/2008/layout/HexagonCluster"/>
    <dgm:cxn modelId="{6265D3A6-2FC8-4775-ADA6-BE7AC3EA63D9}" type="presParOf" srcId="{59D02B39-21C4-448F-B0F0-5F3A3B8EC689}" destId="{A3410BF0-3BE6-4CC2-9EA6-F3E35415C31B}" srcOrd="0" destOrd="0" presId="urn:microsoft.com/office/officeart/2008/layout/HexagonCluster"/>
    <dgm:cxn modelId="{29F75FEC-D7CB-4873-8363-CB8356DB2D85}" type="presParOf" srcId="{60FA6476-51AB-403F-B1C6-939FCF467FE1}" destId="{20C4CC6D-A298-4D49-96A4-D04721EB2ADE}" srcOrd="24" destOrd="0" presId="urn:microsoft.com/office/officeart/2008/layout/HexagonCluster"/>
    <dgm:cxn modelId="{FE7766B8-BDD4-41B9-AABF-8E067D88B621}" type="presParOf" srcId="{20C4CC6D-A298-4D49-96A4-D04721EB2ADE}" destId="{9414A424-5EBA-4075-955D-75271F65FD86}" srcOrd="0" destOrd="0" presId="urn:microsoft.com/office/officeart/2008/layout/HexagonCluster"/>
    <dgm:cxn modelId="{2433A7E9-2E23-458C-BD09-269A96C24F2B}" type="presParOf" srcId="{60FA6476-51AB-403F-B1C6-939FCF467FE1}" destId="{54CB4ECF-430C-4E40-BC08-889FC4BC0946}" srcOrd="25" destOrd="0" presId="urn:microsoft.com/office/officeart/2008/layout/HexagonCluster"/>
    <dgm:cxn modelId="{C2C5936B-B888-45DD-BF6E-BA478AD272D0}" type="presParOf" srcId="{54CB4ECF-430C-4E40-BC08-889FC4BC0946}" destId="{935D41E5-40D4-4516-A210-FE3FB20B2F2E}" srcOrd="0" destOrd="0" presId="urn:microsoft.com/office/officeart/2008/layout/HexagonCluster"/>
    <dgm:cxn modelId="{4D182BA1-64C8-4D2B-BAEB-390FD84A48F6}" type="presParOf" srcId="{60FA6476-51AB-403F-B1C6-939FCF467FE1}" destId="{A7E37DEC-C263-410E-8C71-AA11F6043538}" srcOrd="26" destOrd="0" presId="urn:microsoft.com/office/officeart/2008/layout/HexagonCluster"/>
    <dgm:cxn modelId="{CCE4C9A7-6945-419C-BA55-968AF601CFA1}" type="presParOf" srcId="{A7E37DEC-C263-410E-8C71-AA11F6043538}" destId="{018F22ED-F3F0-427D-BDA5-AEB45D1058D5}" srcOrd="0" destOrd="0" presId="urn:microsoft.com/office/officeart/2008/layout/HexagonCluster"/>
    <dgm:cxn modelId="{38B10716-CB53-40E0-9BFD-90CF9B15AF52}" type="presParOf" srcId="{60FA6476-51AB-403F-B1C6-939FCF467FE1}" destId="{CC46B052-3EED-41E4-B919-611AA3C8E1EE}" srcOrd="27" destOrd="0" presId="urn:microsoft.com/office/officeart/2008/layout/HexagonCluster"/>
    <dgm:cxn modelId="{E7D38D80-CC81-4F3D-BFA4-8C6FED6CF80D}" type="presParOf" srcId="{CC46B052-3EED-41E4-B919-611AA3C8E1EE}" destId="{B0FFC7AB-50F5-4655-A777-F7F059ABE1ED}" srcOrd="0" destOrd="0" presId="urn:microsoft.com/office/officeart/2008/layout/HexagonCluster"/>
    <dgm:cxn modelId="{E331FA50-390B-4827-A703-438ADF93C3F1}" type="presParOf" srcId="{60FA6476-51AB-403F-B1C6-939FCF467FE1}" destId="{F96C5E9B-8A71-4B3C-A595-89C40216F3B3}" srcOrd="28" destOrd="0" presId="urn:microsoft.com/office/officeart/2008/layout/HexagonCluster"/>
    <dgm:cxn modelId="{EA01060C-84A2-459F-B10C-EC380B0AFDA4}" type="presParOf" srcId="{F96C5E9B-8A71-4B3C-A595-89C40216F3B3}" destId="{3C5D7AC3-D4A9-4D5D-8CA3-825F7A9EE8D0}" srcOrd="0" destOrd="0" presId="urn:microsoft.com/office/officeart/2008/layout/HexagonCluster"/>
    <dgm:cxn modelId="{4EEC7D46-AE7A-4C5A-8F2D-A246F0D91F81}" type="presParOf" srcId="{60FA6476-51AB-403F-B1C6-939FCF467FE1}" destId="{6FE8C5D6-197F-4985-A639-A55223174567}" srcOrd="29" destOrd="0" presId="urn:microsoft.com/office/officeart/2008/layout/HexagonCluster"/>
    <dgm:cxn modelId="{B9EE70AF-55DB-4533-AD99-A96A574C3265}" type="presParOf" srcId="{6FE8C5D6-197F-4985-A639-A55223174567}" destId="{CEF70F1C-D672-412B-A0E9-33F95F91DB10}" srcOrd="0" destOrd="0" presId="urn:microsoft.com/office/officeart/2008/layout/HexagonCluster"/>
    <dgm:cxn modelId="{851113FD-3E03-49A4-B02B-6A8BB906CD86}" type="presParOf" srcId="{60FA6476-51AB-403F-B1C6-939FCF467FE1}" destId="{D1187C5C-83D3-40BB-86BE-B383CA347060}" srcOrd="30" destOrd="0" presId="urn:microsoft.com/office/officeart/2008/layout/HexagonCluster"/>
    <dgm:cxn modelId="{F9B8F3FE-3AEE-4085-B2E3-377563B11051}" type="presParOf" srcId="{D1187C5C-83D3-40BB-86BE-B383CA347060}" destId="{629B66BD-E780-4029-80AB-8C9AADD3D5DC}" srcOrd="0" destOrd="0" presId="urn:microsoft.com/office/officeart/2008/layout/HexagonCluster"/>
    <dgm:cxn modelId="{CAC5FA4B-52B7-4EEC-B063-4E4B7DD10E46}" type="presParOf" srcId="{60FA6476-51AB-403F-B1C6-939FCF467FE1}" destId="{2C2A8E45-8E94-4F8C-B55E-38E4C29C8B44}" srcOrd="31" destOrd="0" presId="urn:microsoft.com/office/officeart/2008/layout/HexagonCluster"/>
    <dgm:cxn modelId="{AB6DC307-243A-40CD-8631-01E10F04317F}" type="presParOf" srcId="{2C2A8E45-8E94-4F8C-B55E-38E4C29C8B44}" destId="{DABF7157-6258-4EC4-BD3D-7345B2C2FD93}" srcOrd="0" destOrd="0" presId="urn:microsoft.com/office/officeart/2008/layout/HexagonCluster"/>
    <dgm:cxn modelId="{D2D59FBB-0DE2-4162-8574-EA2E17D7A195}" type="presParOf" srcId="{60FA6476-51AB-403F-B1C6-939FCF467FE1}" destId="{BF6E175B-C4F9-4ECB-9480-E03E2B4AA305}" srcOrd="32" destOrd="0" presId="urn:microsoft.com/office/officeart/2008/layout/HexagonCluster"/>
    <dgm:cxn modelId="{B80AC5D2-04BD-4DFC-AEA2-5AE1A75F5416}" type="presParOf" srcId="{BF6E175B-C4F9-4ECB-9480-E03E2B4AA305}" destId="{0123F13D-C648-45E0-8530-62772977EA50}" srcOrd="0" destOrd="0" presId="urn:microsoft.com/office/officeart/2008/layout/HexagonCluster"/>
    <dgm:cxn modelId="{635DBFBE-1BD8-47C1-9B14-DAF42826F986}" type="presParOf" srcId="{60FA6476-51AB-403F-B1C6-939FCF467FE1}" destId="{55100C16-3D5F-4D2B-852B-EFEF58723165}" srcOrd="33" destOrd="0" presId="urn:microsoft.com/office/officeart/2008/layout/HexagonCluster"/>
    <dgm:cxn modelId="{2BC7185B-89BE-4E01-9D6A-BC780F351E68}" type="presParOf" srcId="{55100C16-3D5F-4D2B-852B-EFEF58723165}" destId="{E73472DC-AF41-4DC2-8830-7CDE384F6A89}" srcOrd="0" destOrd="0" presId="urn:microsoft.com/office/officeart/2008/layout/HexagonCluster"/>
    <dgm:cxn modelId="{060AE748-8B84-41EC-BA20-4A12EB1BCF48}" type="presParOf" srcId="{60FA6476-51AB-403F-B1C6-939FCF467FE1}" destId="{CC9FCD30-C88F-4328-8B53-7C90BD2BDCFD}" srcOrd="34" destOrd="0" presId="urn:microsoft.com/office/officeart/2008/layout/HexagonCluster"/>
    <dgm:cxn modelId="{33FBE366-26CA-488E-89B3-9485FE940911}" type="presParOf" srcId="{CC9FCD30-C88F-4328-8B53-7C90BD2BDCFD}" destId="{F167F8A8-4B8D-4BD4-8512-5837F5DE18AB}" srcOrd="0" destOrd="0" presId="urn:microsoft.com/office/officeart/2008/layout/HexagonCluster"/>
    <dgm:cxn modelId="{893469B7-997A-48E5-8685-16D13F6F6485}" type="presParOf" srcId="{60FA6476-51AB-403F-B1C6-939FCF467FE1}" destId="{E6736BB0-1BC9-4838-80EC-D7CEE12E82EF}" srcOrd="35" destOrd="0" presId="urn:microsoft.com/office/officeart/2008/layout/HexagonCluster"/>
    <dgm:cxn modelId="{7A7F9943-816D-4248-8A91-4A12CBD4AA33}" type="presParOf" srcId="{E6736BB0-1BC9-4838-80EC-D7CEE12E82EF}" destId="{A7D77A68-3012-4482-BF24-A867758EF9D5}" srcOrd="0" destOrd="0" presId="urn:microsoft.com/office/officeart/2008/layout/HexagonCluster"/>
    <dgm:cxn modelId="{9F6BA281-3C30-4A66-9621-FD30583936C0}" type="presParOf" srcId="{60FA6476-51AB-403F-B1C6-939FCF467FE1}" destId="{36CD1755-B1D4-46C4-A093-C9366DC725E3}" srcOrd="36" destOrd="0" presId="urn:microsoft.com/office/officeart/2008/layout/HexagonCluster"/>
    <dgm:cxn modelId="{B1938D28-0EF4-4BA2-A089-0911080B3AB2}" type="presParOf" srcId="{36CD1755-B1D4-46C4-A093-C9366DC725E3}" destId="{1CD3D8B2-1531-4FA7-952B-3B1C2CF64842}" srcOrd="0" destOrd="0" presId="urn:microsoft.com/office/officeart/2008/layout/HexagonCluster"/>
    <dgm:cxn modelId="{D1C3DA93-60D0-4C23-92E9-50093F9E46CF}" type="presParOf" srcId="{60FA6476-51AB-403F-B1C6-939FCF467FE1}" destId="{9D88959C-6A6D-48D2-BF55-C60CC00223B8}" srcOrd="37" destOrd="0" presId="urn:microsoft.com/office/officeart/2008/layout/HexagonCluster"/>
    <dgm:cxn modelId="{0CFE4635-CEFE-4646-8393-C2CF17C7A14A}" type="presParOf" srcId="{9D88959C-6A6D-48D2-BF55-C60CC00223B8}" destId="{83B6BC30-3B5D-4FEC-9C60-732B17D1EF97}" srcOrd="0" destOrd="0" presId="urn:microsoft.com/office/officeart/2008/layout/HexagonCluster"/>
    <dgm:cxn modelId="{2E45B711-E451-449B-A744-AD765F722399}" type="presParOf" srcId="{60FA6476-51AB-403F-B1C6-939FCF467FE1}" destId="{A3537196-F4E7-48C8-83C8-01C497FA5878}" srcOrd="38" destOrd="0" presId="urn:microsoft.com/office/officeart/2008/layout/HexagonCluster"/>
    <dgm:cxn modelId="{D6DEB0F8-EACA-48AF-8E68-5039BA99691E}" type="presParOf" srcId="{A3537196-F4E7-48C8-83C8-01C497FA5878}" destId="{F01AC901-C955-41EF-A499-3E88B03FCF58}" srcOrd="0" destOrd="0" presId="urn:microsoft.com/office/officeart/2008/layout/HexagonCluster"/>
    <dgm:cxn modelId="{5B119DBE-BA87-491D-A1A4-470E127B5F3A}" type="presParOf" srcId="{60FA6476-51AB-403F-B1C6-939FCF467FE1}" destId="{C3ABB78C-F2C4-4D7A-863F-39C8C325AAEA}" srcOrd="39" destOrd="0" presId="urn:microsoft.com/office/officeart/2008/layout/HexagonCluster"/>
    <dgm:cxn modelId="{96063C37-661C-4EBA-BCBC-302EB8D06D0D}" type="presParOf" srcId="{C3ABB78C-F2C4-4D7A-863F-39C8C325AAEA}" destId="{15B13B22-AE39-4D51-9E04-7CEF93F109EA}"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C44D79-1DBC-4168-AE1C-01589288D052}" type="doc">
      <dgm:prSet loTypeId="urn:microsoft.com/office/officeart/2011/layout/HexagonRadial" loCatId="cycle" qsTypeId="urn:microsoft.com/office/officeart/2005/8/quickstyle/3d1" qsCatId="3D" csTypeId="urn:microsoft.com/office/officeart/2005/8/colors/colorful4" csCatId="colorful" phldr="1"/>
      <dgm:spPr/>
      <dgm:t>
        <a:bodyPr/>
        <a:lstStyle/>
        <a:p>
          <a:endParaRPr lang="en-US"/>
        </a:p>
      </dgm:t>
    </dgm:pt>
    <dgm:pt modelId="{79F6B03E-5E91-48B9-AFD4-1BC3ADA7D917}">
      <dgm:prSet phldrT="[Text]" custT="1"/>
      <dgm:spPr/>
      <dgm:t>
        <a:bodyPr/>
        <a:lstStyle/>
        <a:p>
          <a:r>
            <a:rPr lang="en-US" sz="950" b="1" dirty="0">
              <a:solidFill>
                <a:schemeClr val="bg1">
                  <a:lumMod val="95000"/>
                  <a:lumOff val="5000"/>
                </a:schemeClr>
              </a:solidFill>
            </a:rPr>
            <a:t>Data</a:t>
          </a:r>
        </a:p>
      </dgm:t>
    </dgm:pt>
    <dgm:pt modelId="{11F1689B-63D0-455E-BF48-67E0633CC162}" type="parTrans" cxnId="{97BF4F20-BC09-48C3-8382-424ACE4774A2}">
      <dgm:prSet/>
      <dgm:spPr/>
      <dgm:t>
        <a:bodyPr/>
        <a:lstStyle/>
        <a:p>
          <a:endParaRPr lang="en-US" sz="950" b="1">
            <a:solidFill>
              <a:schemeClr val="bg1">
                <a:lumMod val="95000"/>
                <a:lumOff val="5000"/>
              </a:schemeClr>
            </a:solidFill>
          </a:endParaRPr>
        </a:p>
      </dgm:t>
    </dgm:pt>
    <dgm:pt modelId="{24C10A8B-AF62-4CFE-B953-56556A6F4408}" type="sibTrans" cxnId="{97BF4F20-BC09-48C3-8382-424ACE4774A2}">
      <dgm:prSet/>
      <dgm:spPr/>
      <dgm:t>
        <a:bodyPr/>
        <a:lstStyle/>
        <a:p>
          <a:endParaRPr lang="en-US" sz="950" b="1">
            <a:solidFill>
              <a:schemeClr val="bg1">
                <a:lumMod val="95000"/>
                <a:lumOff val="5000"/>
              </a:schemeClr>
            </a:solidFill>
          </a:endParaRPr>
        </a:p>
      </dgm:t>
    </dgm:pt>
    <dgm:pt modelId="{6CC44586-59D2-49EA-AA9B-71892429F12C}">
      <dgm:prSet phldrT="[Text]" custT="1"/>
      <dgm:spPr/>
      <dgm:t>
        <a:bodyPr/>
        <a:lstStyle/>
        <a:p>
          <a:r>
            <a:rPr lang="en-US" sz="950" b="1" dirty="0">
              <a:solidFill>
                <a:schemeClr val="bg1">
                  <a:lumMod val="95000"/>
                  <a:lumOff val="5000"/>
                </a:schemeClr>
              </a:solidFill>
            </a:rPr>
            <a:t>Monitoring</a:t>
          </a:r>
        </a:p>
      </dgm:t>
    </dgm:pt>
    <dgm:pt modelId="{579BDA40-2D58-4D4A-9A12-E1CAEC3B00C2}" type="parTrans" cxnId="{2DC14EF3-72D6-48A4-9606-99FB9BFA9CA2}">
      <dgm:prSet/>
      <dgm:spPr/>
      <dgm:t>
        <a:bodyPr/>
        <a:lstStyle/>
        <a:p>
          <a:endParaRPr lang="en-US" sz="950" b="1">
            <a:solidFill>
              <a:schemeClr val="bg1">
                <a:lumMod val="95000"/>
                <a:lumOff val="5000"/>
              </a:schemeClr>
            </a:solidFill>
          </a:endParaRPr>
        </a:p>
      </dgm:t>
    </dgm:pt>
    <dgm:pt modelId="{9C25F27E-B312-4C9E-AA70-A6B64D4D456E}" type="sibTrans" cxnId="{2DC14EF3-72D6-48A4-9606-99FB9BFA9CA2}">
      <dgm:prSet/>
      <dgm:spPr/>
      <dgm:t>
        <a:bodyPr/>
        <a:lstStyle/>
        <a:p>
          <a:endParaRPr lang="en-US" sz="950" b="1">
            <a:solidFill>
              <a:schemeClr val="bg1">
                <a:lumMod val="95000"/>
                <a:lumOff val="5000"/>
              </a:schemeClr>
            </a:solidFill>
          </a:endParaRPr>
        </a:p>
      </dgm:t>
    </dgm:pt>
    <dgm:pt modelId="{4AE64C02-636F-4197-8B9D-B8AB193A6231}">
      <dgm:prSet phldrT="[Text]" custT="1"/>
      <dgm:spPr/>
      <dgm:t>
        <a:bodyPr/>
        <a:lstStyle/>
        <a:p>
          <a:r>
            <a:rPr lang="en-US" sz="950" b="1" dirty="0">
              <a:solidFill>
                <a:schemeClr val="bg1">
                  <a:lumMod val="95000"/>
                  <a:lumOff val="5000"/>
                </a:schemeClr>
              </a:solidFill>
            </a:rPr>
            <a:t>Security</a:t>
          </a:r>
        </a:p>
      </dgm:t>
    </dgm:pt>
    <dgm:pt modelId="{382D827F-8114-43A3-839B-12B28266959B}" type="parTrans" cxnId="{F6003280-76CB-471E-8326-D0549EC047E3}">
      <dgm:prSet/>
      <dgm:spPr/>
      <dgm:t>
        <a:bodyPr/>
        <a:lstStyle/>
        <a:p>
          <a:endParaRPr lang="en-US" sz="950" b="1">
            <a:solidFill>
              <a:schemeClr val="bg1">
                <a:lumMod val="95000"/>
                <a:lumOff val="5000"/>
              </a:schemeClr>
            </a:solidFill>
          </a:endParaRPr>
        </a:p>
      </dgm:t>
    </dgm:pt>
    <dgm:pt modelId="{D53E2B2F-8ED0-4B48-A7D6-9DC349997575}" type="sibTrans" cxnId="{F6003280-76CB-471E-8326-D0549EC047E3}">
      <dgm:prSet/>
      <dgm:spPr/>
      <dgm:t>
        <a:bodyPr/>
        <a:lstStyle/>
        <a:p>
          <a:endParaRPr lang="en-US" sz="950" b="1">
            <a:solidFill>
              <a:schemeClr val="bg1">
                <a:lumMod val="95000"/>
                <a:lumOff val="5000"/>
              </a:schemeClr>
            </a:solidFill>
          </a:endParaRPr>
        </a:p>
      </dgm:t>
    </dgm:pt>
    <dgm:pt modelId="{1E097B91-A94F-4703-8FAC-84675A9FAB3C}">
      <dgm:prSet phldrT="[Text]" custT="1"/>
      <dgm:spPr/>
      <dgm:t>
        <a:bodyPr/>
        <a:lstStyle/>
        <a:p>
          <a:r>
            <a:rPr lang="en-US" sz="950" b="1" dirty="0">
              <a:solidFill>
                <a:schemeClr val="bg1">
                  <a:lumMod val="95000"/>
                  <a:lumOff val="5000"/>
                </a:schemeClr>
              </a:solidFill>
            </a:rPr>
            <a:t>Analysis</a:t>
          </a:r>
        </a:p>
      </dgm:t>
    </dgm:pt>
    <dgm:pt modelId="{C2739BAD-91C2-4548-BDB9-FA9FBA1D7655}" type="parTrans" cxnId="{8D6DEB6F-C869-470F-B38D-772138831AC5}">
      <dgm:prSet/>
      <dgm:spPr/>
      <dgm:t>
        <a:bodyPr/>
        <a:lstStyle/>
        <a:p>
          <a:endParaRPr lang="en-US" sz="950" b="1">
            <a:solidFill>
              <a:schemeClr val="bg1">
                <a:lumMod val="95000"/>
                <a:lumOff val="5000"/>
              </a:schemeClr>
            </a:solidFill>
          </a:endParaRPr>
        </a:p>
      </dgm:t>
    </dgm:pt>
    <dgm:pt modelId="{8292164F-F0BF-42F2-8A62-BB0CCC168B7E}" type="sibTrans" cxnId="{8D6DEB6F-C869-470F-B38D-772138831AC5}">
      <dgm:prSet/>
      <dgm:spPr/>
      <dgm:t>
        <a:bodyPr/>
        <a:lstStyle/>
        <a:p>
          <a:endParaRPr lang="en-US" sz="950" b="1">
            <a:solidFill>
              <a:schemeClr val="bg1">
                <a:lumMod val="95000"/>
                <a:lumOff val="5000"/>
              </a:schemeClr>
            </a:solidFill>
          </a:endParaRPr>
        </a:p>
      </dgm:t>
    </dgm:pt>
    <dgm:pt modelId="{729A926A-AC0C-4367-8EEE-91C4F0BFE271}">
      <dgm:prSet phldrT="[Text]" custT="1"/>
      <dgm:spPr/>
      <dgm:t>
        <a:bodyPr/>
        <a:lstStyle/>
        <a:p>
          <a:r>
            <a:rPr lang="en-US" sz="950" b="1" dirty="0">
              <a:solidFill>
                <a:schemeClr val="bg1">
                  <a:lumMod val="95000"/>
                  <a:lumOff val="5000"/>
                </a:schemeClr>
              </a:solidFill>
            </a:rPr>
            <a:t>Predictive</a:t>
          </a:r>
        </a:p>
      </dgm:t>
    </dgm:pt>
    <dgm:pt modelId="{FCA5E495-50D4-4781-9968-46934A1A627C}" type="parTrans" cxnId="{BA3B7B2B-D86B-4D75-8ABC-37539DDAE8B3}">
      <dgm:prSet/>
      <dgm:spPr/>
      <dgm:t>
        <a:bodyPr/>
        <a:lstStyle/>
        <a:p>
          <a:endParaRPr lang="en-US" sz="950" b="1">
            <a:solidFill>
              <a:schemeClr val="bg1">
                <a:lumMod val="95000"/>
                <a:lumOff val="5000"/>
              </a:schemeClr>
            </a:solidFill>
          </a:endParaRPr>
        </a:p>
      </dgm:t>
    </dgm:pt>
    <dgm:pt modelId="{8DFBB369-0742-4AD8-9FA1-6094C840BAF1}" type="sibTrans" cxnId="{BA3B7B2B-D86B-4D75-8ABC-37539DDAE8B3}">
      <dgm:prSet/>
      <dgm:spPr/>
      <dgm:t>
        <a:bodyPr/>
        <a:lstStyle/>
        <a:p>
          <a:endParaRPr lang="en-US" sz="950" b="1">
            <a:solidFill>
              <a:schemeClr val="bg1">
                <a:lumMod val="95000"/>
                <a:lumOff val="5000"/>
              </a:schemeClr>
            </a:solidFill>
          </a:endParaRPr>
        </a:p>
      </dgm:t>
    </dgm:pt>
    <dgm:pt modelId="{58C839B5-F905-4134-8323-024DEB410B7E}">
      <dgm:prSet phldrT="[Text]" custT="1"/>
      <dgm:spPr/>
      <dgm:t>
        <a:bodyPr/>
        <a:lstStyle/>
        <a:p>
          <a:r>
            <a:rPr lang="en-US" sz="950" b="1" dirty="0">
              <a:solidFill>
                <a:schemeClr val="bg1">
                  <a:lumMod val="95000"/>
                  <a:lumOff val="5000"/>
                </a:schemeClr>
              </a:solidFill>
            </a:rPr>
            <a:t>Trending</a:t>
          </a:r>
        </a:p>
      </dgm:t>
    </dgm:pt>
    <dgm:pt modelId="{31727479-61B4-4914-8DC0-BD7B443CCAA6}" type="parTrans" cxnId="{1B00BEE1-4439-496F-BE72-8315F7B9087C}">
      <dgm:prSet/>
      <dgm:spPr/>
      <dgm:t>
        <a:bodyPr/>
        <a:lstStyle/>
        <a:p>
          <a:endParaRPr lang="en-US" sz="950" b="1">
            <a:solidFill>
              <a:schemeClr val="bg1">
                <a:lumMod val="95000"/>
                <a:lumOff val="5000"/>
              </a:schemeClr>
            </a:solidFill>
          </a:endParaRPr>
        </a:p>
      </dgm:t>
    </dgm:pt>
    <dgm:pt modelId="{765FD181-BA8D-4CBF-BD88-4206199AEBAA}" type="sibTrans" cxnId="{1B00BEE1-4439-496F-BE72-8315F7B9087C}">
      <dgm:prSet/>
      <dgm:spPr/>
      <dgm:t>
        <a:bodyPr/>
        <a:lstStyle/>
        <a:p>
          <a:endParaRPr lang="en-US" sz="950" b="1">
            <a:solidFill>
              <a:schemeClr val="bg1">
                <a:lumMod val="95000"/>
                <a:lumOff val="5000"/>
              </a:schemeClr>
            </a:solidFill>
          </a:endParaRPr>
        </a:p>
      </dgm:t>
    </dgm:pt>
    <dgm:pt modelId="{7458AFA7-08AE-46B0-80F3-DAC26B52301E}">
      <dgm:prSet phldrT="[Text]" custT="1"/>
      <dgm:spPr/>
      <dgm:t>
        <a:bodyPr/>
        <a:lstStyle/>
        <a:p>
          <a:r>
            <a:rPr lang="en-US" sz="950" b="1" dirty="0">
              <a:solidFill>
                <a:schemeClr val="bg1">
                  <a:lumMod val="95000"/>
                  <a:lumOff val="5000"/>
                </a:schemeClr>
              </a:solidFill>
            </a:rPr>
            <a:t>User Friendly</a:t>
          </a:r>
        </a:p>
      </dgm:t>
    </dgm:pt>
    <dgm:pt modelId="{33611F15-31AC-4253-A99E-F4EDD0A2D0CB}" type="parTrans" cxnId="{5991B3E6-B1AB-4BBB-9466-5D153AA7CA26}">
      <dgm:prSet/>
      <dgm:spPr/>
      <dgm:t>
        <a:bodyPr/>
        <a:lstStyle/>
        <a:p>
          <a:endParaRPr lang="en-US" sz="950" b="1">
            <a:solidFill>
              <a:schemeClr val="bg1">
                <a:lumMod val="95000"/>
                <a:lumOff val="5000"/>
              </a:schemeClr>
            </a:solidFill>
          </a:endParaRPr>
        </a:p>
      </dgm:t>
    </dgm:pt>
    <dgm:pt modelId="{86699D2D-B1BA-41E3-8456-74431FE86489}" type="sibTrans" cxnId="{5991B3E6-B1AB-4BBB-9466-5D153AA7CA26}">
      <dgm:prSet/>
      <dgm:spPr/>
      <dgm:t>
        <a:bodyPr/>
        <a:lstStyle/>
        <a:p>
          <a:endParaRPr lang="en-US" sz="950" b="1">
            <a:solidFill>
              <a:schemeClr val="bg1">
                <a:lumMod val="95000"/>
                <a:lumOff val="5000"/>
              </a:schemeClr>
            </a:solidFill>
          </a:endParaRPr>
        </a:p>
      </dgm:t>
    </dgm:pt>
    <dgm:pt modelId="{0504BF07-A579-435D-98F9-AED676D6E03E}" type="pres">
      <dgm:prSet presAssocID="{09C44D79-1DBC-4168-AE1C-01589288D052}" presName="Name0" presStyleCnt="0">
        <dgm:presLayoutVars>
          <dgm:chMax val="1"/>
          <dgm:chPref val="1"/>
          <dgm:dir/>
          <dgm:animOne val="branch"/>
          <dgm:animLvl val="lvl"/>
        </dgm:presLayoutVars>
      </dgm:prSet>
      <dgm:spPr/>
    </dgm:pt>
    <dgm:pt modelId="{F0707FF7-6E8A-4F6D-A605-7A194786051E}" type="pres">
      <dgm:prSet presAssocID="{79F6B03E-5E91-48B9-AFD4-1BC3ADA7D917}" presName="Parent" presStyleLbl="node0" presStyleIdx="0" presStyleCnt="1">
        <dgm:presLayoutVars>
          <dgm:chMax val="6"/>
          <dgm:chPref val="6"/>
        </dgm:presLayoutVars>
      </dgm:prSet>
      <dgm:spPr/>
    </dgm:pt>
    <dgm:pt modelId="{734562E5-0A01-4507-8CD6-CB0C96FA2651}" type="pres">
      <dgm:prSet presAssocID="{6CC44586-59D2-49EA-AA9B-71892429F12C}" presName="Accent1" presStyleCnt="0"/>
      <dgm:spPr/>
    </dgm:pt>
    <dgm:pt modelId="{B29321B9-79EF-4F0E-8098-6C6C5C0DF93B}" type="pres">
      <dgm:prSet presAssocID="{6CC44586-59D2-49EA-AA9B-71892429F12C}" presName="Accent" presStyleLbl="bgShp" presStyleIdx="0" presStyleCnt="6"/>
      <dgm:spPr/>
    </dgm:pt>
    <dgm:pt modelId="{C9D3F47E-A55A-4DFF-8C2A-75362ADCC9AE}" type="pres">
      <dgm:prSet presAssocID="{6CC44586-59D2-49EA-AA9B-71892429F12C}" presName="Child1" presStyleLbl="node1" presStyleIdx="0" presStyleCnt="6">
        <dgm:presLayoutVars>
          <dgm:chMax val="0"/>
          <dgm:chPref val="0"/>
          <dgm:bulletEnabled val="1"/>
        </dgm:presLayoutVars>
      </dgm:prSet>
      <dgm:spPr/>
    </dgm:pt>
    <dgm:pt modelId="{A7CF2050-9629-4E00-9C32-3033899C2CE2}" type="pres">
      <dgm:prSet presAssocID="{4AE64C02-636F-4197-8B9D-B8AB193A6231}" presName="Accent2" presStyleCnt="0"/>
      <dgm:spPr/>
    </dgm:pt>
    <dgm:pt modelId="{BB6CF491-3B9D-4C54-8538-530A22610850}" type="pres">
      <dgm:prSet presAssocID="{4AE64C02-636F-4197-8B9D-B8AB193A6231}" presName="Accent" presStyleLbl="bgShp" presStyleIdx="1" presStyleCnt="6"/>
      <dgm:spPr/>
    </dgm:pt>
    <dgm:pt modelId="{021B2027-B771-4EF2-9892-5ACC48E481BB}" type="pres">
      <dgm:prSet presAssocID="{4AE64C02-636F-4197-8B9D-B8AB193A6231}" presName="Child2" presStyleLbl="node1" presStyleIdx="1" presStyleCnt="6">
        <dgm:presLayoutVars>
          <dgm:chMax val="0"/>
          <dgm:chPref val="0"/>
          <dgm:bulletEnabled val="1"/>
        </dgm:presLayoutVars>
      </dgm:prSet>
      <dgm:spPr/>
    </dgm:pt>
    <dgm:pt modelId="{0705EA3D-5E5A-448D-AECF-CA1CA9D5CDAA}" type="pres">
      <dgm:prSet presAssocID="{1E097B91-A94F-4703-8FAC-84675A9FAB3C}" presName="Accent3" presStyleCnt="0"/>
      <dgm:spPr/>
    </dgm:pt>
    <dgm:pt modelId="{7D01F141-69A7-450B-B655-C10D5F777004}" type="pres">
      <dgm:prSet presAssocID="{1E097B91-A94F-4703-8FAC-84675A9FAB3C}" presName="Accent" presStyleLbl="bgShp" presStyleIdx="2" presStyleCnt="6"/>
      <dgm:spPr/>
    </dgm:pt>
    <dgm:pt modelId="{6A9ACC70-E9A6-43A5-9DAD-D77FBF9BF89D}" type="pres">
      <dgm:prSet presAssocID="{1E097B91-A94F-4703-8FAC-84675A9FAB3C}" presName="Child3" presStyleLbl="node1" presStyleIdx="2" presStyleCnt="6">
        <dgm:presLayoutVars>
          <dgm:chMax val="0"/>
          <dgm:chPref val="0"/>
          <dgm:bulletEnabled val="1"/>
        </dgm:presLayoutVars>
      </dgm:prSet>
      <dgm:spPr/>
    </dgm:pt>
    <dgm:pt modelId="{4CB2C363-21A1-4E6E-AA54-D35B68A7E464}" type="pres">
      <dgm:prSet presAssocID="{729A926A-AC0C-4367-8EEE-91C4F0BFE271}" presName="Accent4" presStyleCnt="0"/>
      <dgm:spPr/>
    </dgm:pt>
    <dgm:pt modelId="{9E09450C-1634-4593-A334-350E3033C99E}" type="pres">
      <dgm:prSet presAssocID="{729A926A-AC0C-4367-8EEE-91C4F0BFE271}" presName="Accent" presStyleLbl="bgShp" presStyleIdx="3" presStyleCnt="6"/>
      <dgm:spPr/>
    </dgm:pt>
    <dgm:pt modelId="{EAB7A5FB-75CA-4588-A59A-4C246F88C112}" type="pres">
      <dgm:prSet presAssocID="{729A926A-AC0C-4367-8EEE-91C4F0BFE271}" presName="Child4" presStyleLbl="node1" presStyleIdx="3" presStyleCnt="6">
        <dgm:presLayoutVars>
          <dgm:chMax val="0"/>
          <dgm:chPref val="0"/>
          <dgm:bulletEnabled val="1"/>
        </dgm:presLayoutVars>
      </dgm:prSet>
      <dgm:spPr/>
    </dgm:pt>
    <dgm:pt modelId="{723DE7BC-0FDD-430E-8E57-3B1851E2FBEC}" type="pres">
      <dgm:prSet presAssocID="{58C839B5-F905-4134-8323-024DEB410B7E}" presName="Accent5" presStyleCnt="0"/>
      <dgm:spPr/>
    </dgm:pt>
    <dgm:pt modelId="{95056F94-0E86-40C4-8408-FD270B0A27A6}" type="pres">
      <dgm:prSet presAssocID="{58C839B5-F905-4134-8323-024DEB410B7E}" presName="Accent" presStyleLbl="bgShp" presStyleIdx="4" presStyleCnt="6"/>
      <dgm:spPr/>
    </dgm:pt>
    <dgm:pt modelId="{F4E32F7E-546F-471B-9336-69F69186240A}" type="pres">
      <dgm:prSet presAssocID="{58C839B5-F905-4134-8323-024DEB410B7E}" presName="Child5" presStyleLbl="node1" presStyleIdx="4" presStyleCnt="6">
        <dgm:presLayoutVars>
          <dgm:chMax val="0"/>
          <dgm:chPref val="0"/>
          <dgm:bulletEnabled val="1"/>
        </dgm:presLayoutVars>
      </dgm:prSet>
      <dgm:spPr/>
    </dgm:pt>
    <dgm:pt modelId="{6FBE87F9-4BC7-4882-90E4-EDB0C0FB076E}" type="pres">
      <dgm:prSet presAssocID="{7458AFA7-08AE-46B0-80F3-DAC26B52301E}" presName="Accent6" presStyleCnt="0"/>
      <dgm:spPr/>
    </dgm:pt>
    <dgm:pt modelId="{673BF147-1DD1-4F54-8DBE-D328154E813B}" type="pres">
      <dgm:prSet presAssocID="{7458AFA7-08AE-46B0-80F3-DAC26B52301E}" presName="Accent" presStyleLbl="bgShp" presStyleIdx="5" presStyleCnt="6"/>
      <dgm:spPr/>
    </dgm:pt>
    <dgm:pt modelId="{EC28D3A3-957F-4CAF-9AC3-6A3F1F0D95B1}" type="pres">
      <dgm:prSet presAssocID="{7458AFA7-08AE-46B0-80F3-DAC26B52301E}" presName="Child6" presStyleLbl="node1" presStyleIdx="5" presStyleCnt="6">
        <dgm:presLayoutVars>
          <dgm:chMax val="0"/>
          <dgm:chPref val="0"/>
          <dgm:bulletEnabled val="1"/>
        </dgm:presLayoutVars>
      </dgm:prSet>
      <dgm:spPr/>
    </dgm:pt>
  </dgm:ptLst>
  <dgm:cxnLst>
    <dgm:cxn modelId="{D610301D-BE19-42D9-A7BC-0106F9F726AC}" type="presOf" srcId="{4AE64C02-636F-4197-8B9D-B8AB193A6231}" destId="{021B2027-B771-4EF2-9892-5ACC48E481BB}" srcOrd="0" destOrd="0" presId="urn:microsoft.com/office/officeart/2011/layout/HexagonRadial"/>
    <dgm:cxn modelId="{97BF4F20-BC09-48C3-8382-424ACE4774A2}" srcId="{09C44D79-1DBC-4168-AE1C-01589288D052}" destId="{79F6B03E-5E91-48B9-AFD4-1BC3ADA7D917}" srcOrd="0" destOrd="0" parTransId="{11F1689B-63D0-455E-BF48-67E0633CC162}" sibTransId="{24C10A8B-AF62-4CFE-B953-56556A6F4408}"/>
    <dgm:cxn modelId="{BA3B7B2B-D86B-4D75-8ABC-37539DDAE8B3}" srcId="{79F6B03E-5E91-48B9-AFD4-1BC3ADA7D917}" destId="{729A926A-AC0C-4367-8EEE-91C4F0BFE271}" srcOrd="3" destOrd="0" parTransId="{FCA5E495-50D4-4781-9968-46934A1A627C}" sibTransId="{8DFBB369-0742-4AD8-9FA1-6094C840BAF1}"/>
    <dgm:cxn modelId="{30CE9E5C-2DD5-4340-B7F3-D7C094F21C5E}" type="presOf" srcId="{729A926A-AC0C-4367-8EEE-91C4F0BFE271}" destId="{EAB7A5FB-75CA-4588-A59A-4C246F88C112}" srcOrd="0" destOrd="0" presId="urn:microsoft.com/office/officeart/2011/layout/HexagonRadial"/>
    <dgm:cxn modelId="{8D6DEB6F-C869-470F-B38D-772138831AC5}" srcId="{79F6B03E-5E91-48B9-AFD4-1BC3ADA7D917}" destId="{1E097B91-A94F-4703-8FAC-84675A9FAB3C}" srcOrd="2" destOrd="0" parTransId="{C2739BAD-91C2-4548-BDB9-FA9FBA1D7655}" sibTransId="{8292164F-F0BF-42F2-8A62-BB0CCC168B7E}"/>
    <dgm:cxn modelId="{1B52EE50-C158-4545-AE99-059202D2C63A}" type="presOf" srcId="{79F6B03E-5E91-48B9-AFD4-1BC3ADA7D917}" destId="{F0707FF7-6E8A-4F6D-A605-7A194786051E}" srcOrd="0" destOrd="0" presId="urn:microsoft.com/office/officeart/2011/layout/HexagonRadial"/>
    <dgm:cxn modelId="{F6003280-76CB-471E-8326-D0549EC047E3}" srcId="{79F6B03E-5E91-48B9-AFD4-1BC3ADA7D917}" destId="{4AE64C02-636F-4197-8B9D-B8AB193A6231}" srcOrd="1" destOrd="0" parTransId="{382D827F-8114-43A3-839B-12B28266959B}" sibTransId="{D53E2B2F-8ED0-4B48-A7D6-9DC349997575}"/>
    <dgm:cxn modelId="{12530C82-AB51-4D8A-9554-502C44FF181B}" type="presOf" srcId="{09C44D79-1DBC-4168-AE1C-01589288D052}" destId="{0504BF07-A579-435D-98F9-AED676D6E03E}" srcOrd="0" destOrd="0" presId="urn:microsoft.com/office/officeart/2011/layout/HexagonRadial"/>
    <dgm:cxn modelId="{A9042091-46BD-4E8E-9677-8B31026A12CD}" type="presOf" srcId="{58C839B5-F905-4134-8323-024DEB410B7E}" destId="{F4E32F7E-546F-471B-9336-69F69186240A}" srcOrd="0" destOrd="0" presId="urn:microsoft.com/office/officeart/2011/layout/HexagonRadial"/>
    <dgm:cxn modelId="{2320C991-0CA5-4A63-8DAB-3FEB24DC9456}" type="presOf" srcId="{6CC44586-59D2-49EA-AA9B-71892429F12C}" destId="{C9D3F47E-A55A-4DFF-8C2A-75362ADCC9AE}" srcOrd="0" destOrd="0" presId="urn:microsoft.com/office/officeart/2011/layout/HexagonRadial"/>
    <dgm:cxn modelId="{1B00BEE1-4439-496F-BE72-8315F7B9087C}" srcId="{79F6B03E-5E91-48B9-AFD4-1BC3ADA7D917}" destId="{58C839B5-F905-4134-8323-024DEB410B7E}" srcOrd="4" destOrd="0" parTransId="{31727479-61B4-4914-8DC0-BD7B443CCAA6}" sibTransId="{765FD181-BA8D-4CBF-BD88-4206199AEBAA}"/>
    <dgm:cxn modelId="{5991B3E6-B1AB-4BBB-9466-5D153AA7CA26}" srcId="{79F6B03E-5E91-48B9-AFD4-1BC3ADA7D917}" destId="{7458AFA7-08AE-46B0-80F3-DAC26B52301E}" srcOrd="5" destOrd="0" parTransId="{33611F15-31AC-4253-A99E-F4EDD0A2D0CB}" sibTransId="{86699D2D-B1BA-41E3-8456-74431FE86489}"/>
    <dgm:cxn modelId="{9B5CE7ED-2119-4533-8622-FA2E880B962F}" type="presOf" srcId="{7458AFA7-08AE-46B0-80F3-DAC26B52301E}" destId="{EC28D3A3-957F-4CAF-9AC3-6A3F1F0D95B1}" srcOrd="0" destOrd="0" presId="urn:microsoft.com/office/officeart/2011/layout/HexagonRadial"/>
    <dgm:cxn modelId="{2DC14EF3-72D6-48A4-9606-99FB9BFA9CA2}" srcId="{79F6B03E-5E91-48B9-AFD4-1BC3ADA7D917}" destId="{6CC44586-59D2-49EA-AA9B-71892429F12C}" srcOrd="0" destOrd="0" parTransId="{579BDA40-2D58-4D4A-9A12-E1CAEC3B00C2}" sibTransId="{9C25F27E-B312-4C9E-AA70-A6B64D4D456E}"/>
    <dgm:cxn modelId="{5A66C4F9-F43C-4D2A-A5FB-0AA4FDB87698}" type="presOf" srcId="{1E097B91-A94F-4703-8FAC-84675A9FAB3C}" destId="{6A9ACC70-E9A6-43A5-9DAD-D77FBF9BF89D}" srcOrd="0" destOrd="0" presId="urn:microsoft.com/office/officeart/2011/layout/HexagonRadial"/>
    <dgm:cxn modelId="{01064E0C-3E54-40AF-B84A-E9362284B7D1}" type="presParOf" srcId="{0504BF07-A579-435D-98F9-AED676D6E03E}" destId="{F0707FF7-6E8A-4F6D-A605-7A194786051E}" srcOrd="0" destOrd="0" presId="urn:microsoft.com/office/officeart/2011/layout/HexagonRadial"/>
    <dgm:cxn modelId="{9F15380F-FBE6-47E1-B1F1-FBC6A9EB6AAE}" type="presParOf" srcId="{0504BF07-A579-435D-98F9-AED676D6E03E}" destId="{734562E5-0A01-4507-8CD6-CB0C96FA2651}" srcOrd="1" destOrd="0" presId="urn:microsoft.com/office/officeart/2011/layout/HexagonRadial"/>
    <dgm:cxn modelId="{D0CFCB1C-6D57-4B8B-AD0D-E4B6F1DD92BA}" type="presParOf" srcId="{734562E5-0A01-4507-8CD6-CB0C96FA2651}" destId="{B29321B9-79EF-4F0E-8098-6C6C5C0DF93B}" srcOrd="0" destOrd="0" presId="urn:microsoft.com/office/officeart/2011/layout/HexagonRadial"/>
    <dgm:cxn modelId="{8EC22D7C-F0C5-406C-8763-AEC4FD2CCB19}" type="presParOf" srcId="{0504BF07-A579-435D-98F9-AED676D6E03E}" destId="{C9D3F47E-A55A-4DFF-8C2A-75362ADCC9AE}" srcOrd="2" destOrd="0" presId="urn:microsoft.com/office/officeart/2011/layout/HexagonRadial"/>
    <dgm:cxn modelId="{F47954C5-3913-4AA3-8080-F9156C23C8F4}" type="presParOf" srcId="{0504BF07-A579-435D-98F9-AED676D6E03E}" destId="{A7CF2050-9629-4E00-9C32-3033899C2CE2}" srcOrd="3" destOrd="0" presId="urn:microsoft.com/office/officeart/2011/layout/HexagonRadial"/>
    <dgm:cxn modelId="{11D7609B-40C2-42B3-8B8C-29D623081718}" type="presParOf" srcId="{A7CF2050-9629-4E00-9C32-3033899C2CE2}" destId="{BB6CF491-3B9D-4C54-8538-530A22610850}" srcOrd="0" destOrd="0" presId="urn:microsoft.com/office/officeart/2011/layout/HexagonRadial"/>
    <dgm:cxn modelId="{B74DDBF6-8021-41BD-AB37-AB93C5E60D3E}" type="presParOf" srcId="{0504BF07-A579-435D-98F9-AED676D6E03E}" destId="{021B2027-B771-4EF2-9892-5ACC48E481BB}" srcOrd="4" destOrd="0" presId="urn:microsoft.com/office/officeart/2011/layout/HexagonRadial"/>
    <dgm:cxn modelId="{10E8F516-0C07-489B-BF54-13BFC6DD83CD}" type="presParOf" srcId="{0504BF07-A579-435D-98F9-AED676D6E03E}" destId="{0705EA3D-5E5A-448D-AECF-CA1CA9D5CDAA}" srcOrd="5" destOrd="0" presId="urn:microsoft.com/office/officeart/2011/layout/HexagonRadial"/>
    <dgm:cxn modelId="{8402A7D3-1BAB-4488-AB33-9F1BE6903CC1}" type="presParOf" srcId="{0705EA3D-5E5A-448D-AECF-CA1CA9D5CDAA}" destId="{7D01F141-69A7-450B-B655-C10D5F777004}" srcOrd="0" destOrd="0" presId="urn:microsoft.com/office/officeart/2011/layout/HexagonRadial"/>
    <dgm:cxn modelId="{7D2060BB-B926-4818-9F31-3E589AC5EEC0}" type="presParOf" srcId="{0504BF07-A579-435D-98F9-AED676D6E03E}" destId="{6A9ACC70-E9A6-43A5-9DAD-D77FBF9BF89D}" srcOrd="6" destOrd="0" presId="urn:microsoft.com/office/officeart/2011/layout/HexagonRadial"/>
    <dgm:cxn modelId="{B6B077B3-A07C-4390-9139-684DCD86F54C}" type="presParOf" srcId="{0504BF07-A579-435D-98F9-AED676D6E03E}" destId="{4CB2C363-21A1-4E6E-AA54-D35B68A7E464}" srcOrd="7" destOrd="0" presId="urn:microsoft.com/office/officeart/2011/layout/HexagonRadial"/>
    <dgm:cxn modelId="{C3429AF8-DDFC-4158-9C1C-B13CEBFCCEF8}" type="presParOf" srcId="{4CB2C363-21A1-4E6E-AA54-D35B68A7E464}" destId="{9E09450C-1634-4593-A334-350E3033C99E}" srcOrd="0" destOrd="0" presId="urn:microsoft.com/office/officeart/2011/layout/HexagonRadial"/>
    <dgm:cxn modelId="{87784664-2FD0-4617-9915-F9813A124B6C}" type="presParOf" srcId="{0504BF07-A579-435D-98F9-AED676D6E03E}" destId="{EAB7A5FB-75CA-4588-A59A-4C246F88C112}" srcOrd="8" destOrd="0" presId="urn:microsoft.com/office/officeart/2011/layout/HexagonRadial"/>
    <dgm:cxn modelId="{4A31979E-97D1-4E58-84B4-BA93DFBC98D8}" type="presParOf" srcId="{0504BF07-A579-435D-98F9-AED676D6E03E}" destId="{723DE7BC-0FDD-430E-8E57-3B1851E2FBEC}" srcOrd="9" destOrd="0" presId="urn:microsoft.com/office/officeart/2011/layout/HexagonRadial"/>
    <dgm:cxn modelId="{5F737EED-51C1-4FD3-A87A-9A1ACA8BBBCC}" type="presParOf" srcId="{723DE7BC-0FDD-430E-8E57-3B1851E2FBEC}" destId="{95056F94-0E86-40C4-8408-FD270B0A27A6}" srcOrd="0" destOrd="0" presId="urn:microsoft.com/office/officeart/2011/layout/HexagonRadial"/>
    <dgm:cxn modelId="{945F6A56-EE46-46CF-81DC-1FD240CDEB38}" type="presParOf" srcId="{0504BF07-A579-435D-98F9-AED676D6E03E}" destId="{F4E32F7E-546F-471B-9336-69F69186240A}" srcOrd="10" destOrd="0" presId="urn:microsoft.com/office/officeart/2011/layout/HexagonRadial"/>
    <dgm:cxn modelId="{59A77FEC-9050-4BB7-AFC6-06ECCD18E1E3}" type="presParOf" srcId="{0504BF07-A579-435D-98F9-AED676D6E03E}" destId="{6FBE87F9-4BC7-4882-90E4-EDB0C0FB076E}" srcOrd="11" destOrd="0" presId="urn:microsoft.com/office/officeart/2011/layout/HexagonRadial"/>
    <dgm:cxn modelId="{0F2488FF-FFF2-4BC0-82D1-9F7BB4ECEB88}" type="presParOf" srcId="{6FBE87F9-4BC7-4882-90E4-EDB0C0FB076E}" destId="{673BF147-1DD1-4F54-8DBE-D328154E813B}" srcOrd="0" destOrd="0" presId="urn:microsoft.com/office/officeart/2011/layout/HexagonRadial"/>
    <dgm:cxn modelId="{6C7EBC55-D6BD-425B-8610-67ABCB0F63C0}" type="presParOf" srcId="{0504BF07-A579-435D-98F9-AED676D6E03E}" destId="{EC28D3A3-957F-4CAF-9AC3-6A3F1F0D95B1}"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6F182-5697-42F9-89AF-D5E39AEA8165}">
      <dsp:nvSpPr>
        <dsp:cNvPr id="0" name=""/>
        <dsp:cNvSpPr/>
      </dsp:nvSpPr>
      <dsp:spPr>
        <a:xfrm>
          <a:off x="200080" y="1278770"/>
          <a:ext cx="2967527" cy="977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Monitoring</a:t>
          </a:r>
        </a:p>
      </dsp:txBody>
      <dsp:txXfrm>
        <a:off x="200080" y="1278770"/>
        <a:ext cx="2967527" cy="977935"/>
      </dsp:txXfrm>
    </dsp:sp>
    <dsp:sp modelId="{8198BDC0-F6CF-4BFD-9E64-43B0C52820EB}">
      <dsp:nvSpPr>
        <dsp:cNvPr id="0" name=""/>
        <dsp:cNvSpPr/>
      </dsp:nvSpPr>
      <dsp:spPr>
        <a:xfrm>
          <a:off x="200080" y="3340899"/>
          <a:ext cx="2967527" cy="183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Gamma</a:t>
          </a:r>
        </a:p>
        <a:p>
          <a:pPr marL="342900" lvl="2" indent="-171450" algn="l" defTabSz="711200">
            <a:lnSpc>
              <a:spcPct val="90000"/>
            </a:lnSpc>
            <a:spcBef>
              <a:spcPct val="0"/>
            </a:spcBef>
            <a:spcAft>
              <a:spcPct val="15000"/>
            </a:spcAft>
            <a:buChar char="•"/>
          </a:pPr>
          <a:r>
            <a:rPr lang="en-US" sz="1600" kern="1200" dirty="0"/>
            <a:t>CZT</a:t>
          </a:r>
        </a:p>
        <a:p>
          <a:pPr marL="342900" lvl="2" indent="-171450" algn="l" defTabSz="711200">
            <a:lnSpc>
              <a:spcPct val="90000"/>
            </a:lnSpc>
            <a:spcBef>
              <a:spcPct val="0"/>
            </a:spcBef>
            <a:spcAft>
              <a:spcPct val="15000"/>
            </a:spcAft>
            <a:buChar char="•"/>
          </a:pPr>
          <a:r>
            <a:rPr lang="en-US" sz="1600" kern="1200" dirty="0"/>
            <a:t>HPGe</a:t>
          </a:r>
        </a:p>
        <a:p>
          <a:pPr marL="171450" lvl="1" indent="-171450" algn="l" defTabSz="711200">
            <a:lnSpc>
              <a:spcPct val="90000"/>
            </a:lnSpc>
            <a:spcBef>
              <a:spcPct val="0"/>
            </a:spcBef>
            <a:spcAft>
              <a:spcPct val="15000"/>
            </a:spcAft>
            <a:buChar char="•"/>
          </a:pPr>
          <a:r>
            <a:rPr lang="en-US" sz="1600" kern="1200" dirty="0"/>
            <a:t>Benchtop</a:t>
          </a:r>
        </a:p>
        <a:p>
          <a:pPr marL="171450" lvl="1" indent="-171450" algn="l" defTabSz="711200">
            <a:lnSpc>
              <a:spcPct val="90000"/>
            </a:lnSpc>
            <a:spcBef>
              <a:spcPct val="0"/>
            </a:spcBef>
            <a:spcAft>
              <a:spcPct val="15000"/>
            </a:spcAft>
            <a:buChar char="•"/>
          </a:pPr>
          <a:r>
            <a:rPr lang="en-US" sz="1600" kern="1200" dirty="0"/>
            <a:t>Data historian</a:t>
          </a:r>
        </a:p>
      </dsp:txBody>
      <dsp:txXfrm>
        <a:off x="200080" y="3340899"/>
        <a:ext cx="2967527" cy="1832174"/>
      </dsp:txXfrm>
    </dsp:sp>
    <dsp:sp modelId="{189CA83D-A9FE-4A1E-925B-1C41BA01C55C}">
      <dsp:nvSpPr>
        <dsp:cNvPr id="0" name=""/>
        <dsp:cNvSpPr/>
      </dsp:nvSpPr>
      <dsp:spPr>
        <a:xfrm>
          <a:off x="196708" y="981343"/>
          <a:ext cx="236053" cy="23605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ABA1A15-D7DA-4D22-9591-BC58A5CA4B0C}">
      <dsp:nvSpPr>
        <dsp:cNvPr id="0" name=""/>
        <dsp:cNvSpPr/>
      </dsp:nvSpPr>
      <dsp:spPr>
        <a:xfrm>
          <a:off x="361945" y="650868"/>
          <a:ext cx="236053" cy="236053"/>
        </a:xfrm>
        <a:prstGeom prst="ellipse">
          <a:avLst/>
        </a:prstGeom>
        <a:gradFill rotWithShape="0">
          <a:gsLst>
            <a:gs pos="0">
              <a:schemeClr val="accent4">
                <a:hueOff val="-683334"/>
                <a:satOff val="-2620"/>
                <a:lumOff val="784"/>
                <a:alphaOff val="0"/>
                <a:satMod val="103000"/>
                <a:lumMod val="102000"/>
                <a:tint val="94000"/>
              </a:schemeClr>
            </a:gs>
            <a:gs pos="50000">
              <a:schemeClr val="accent4">
                <a:hueOff val="-683334"/>
                <a:satOff val="-2620"/>
                <a:lumOff val="784"/>
                <a:alphaOff val="0"/>
                <a:satMod val="110000"/>
                <a:lumMod val="100000"/>
                <a:shade val="100000"/>
              </a:schemeClr>
            </a:gs>
            <a:gs pos="100000">
              <a:schemeClr val="accent4">
                <a:hueOff val="-683334"/>
                <a:satOff val="-2620"/>
                <a:lumOff val="78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BE2824A-46D0-458A-885B-0DB7DCA8C894}">
      <dsp:nvSpPr>
        <dsp:cNvPr id="0" name=""/>
        <dsp:cNvSpPr/>
      </dsp:nvSpPr>
      <dsp:spPr>
        <a:xfrm>
          <a:off x="758515" y="716963"/>
          <a:ext cx="370940" cy="370940"/>
        </a:xfrm>
        <a:prstGeom prst="ellipse">
          <a:avLst/>
        </a:prstGeom>
        <a:gradFill rotWithShape="0">
          <a:gsLst>
            <a:gs pos="0">
              <a:schemeClr val="accent4">
                <a:hueOff val="-1366667"/>
                <a:satOff val="-5239"/>
                <a:lumOff val="1569"/>
                <a:alphaOff val="0"/>
                <a:satMod val="103000"/>
                <a:lumMod val="102000"/>
                <a:tint val="94000"/>
              </a:schemeClr>
            </a:gs>
            <a:gs pos="50000">
              <a:schemeClr val="accent4">
                <a:hueOff val="-1366667"/>
                <a:satOff val="-5239"/>
                <a:lumOff val="1569"/>
                <a:alphaOff val="0"/>
                <a:satMod val="110000"/>
                <a:lumMod val="100000"/>
                <a:shade val="100000"/>
              </a:schemeClr>
            </a:gs>
            <a:gs pos="100000">
              <a:schemeClr val="accent4">
                <a:hueOff val="-1366667"/>
                <a:satOff val="-5239"/>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716C767-6133-4BA3-B49F-1E13C79FC486}">
      <dsp:nvSpPr>
        <dsp:cNvPr id="0" name=""/>
        <dsp:cNvSpPr/>
      </dsp:nvSpPr>
      <dsp:spPr>
        <a:xfrm>
          <a:off x="1088989" y="353441"/>
          <a:ext cx="236053" cy="236053"/>
        </a:xfrm>
        <a:prstGeom prst="ellipse">
          <a:avLst/>
        </a:prstGeom>
        <a:gradFill rotWithShape="0">
          <a:gsLst>
            <a:gs pos="0">
              <a:schemeClr val="accent4">
                <a:hueOff val="-2050001"/>
                <a:satOff val="-7859"/>
                <a:lumOff val="2353"/>
                <a:alphaOff val="0"/>
                <a:satMod val="103000"/>
                <a:lumMod val="102000"/>
                <a:tint val="94000"/>
              </a:schemeClr>
            </a:gs>
            <a:gs pos="50000">
              <a:schemeClr val="accent4">
                <a:hueOff val="-2050001"/>
                <a:satOff val="-7859"/>
                <a:lumOff val="2353"/>
                <a:alphaOff val="0"/>
                <a:satMod val="110000"/>
                <a:lumMod val="100000"/>
                <a:shade val="100000"/>
              </a:schemeClr>
            </a:gs>
            <a:gs pos="100000">
              <a:schemeClr val="accent4">
                <a:hueOff val="-2050001"/>
                <a:satOff val="-7859"/>
                <a:lumOff val="2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F02933F-B8A2-45D6-B97D-CD8E7C63728A}">
      <dsp:nvSpPr>
        <dsp:cNvPr id="0" name=""/>
        <dsp:cNvSpPr/>
      </dsp:nvSpPr>
      <dsp:spPr>
        <a:xfrm>
          <a:off x="1518606" y="221251"/>
          <a:ext cx="236053" cy="236053"/>
        </a:xfrm>
        <a:prstGeom prst="ellipse">
          <a:avLst/>
        </a:prstGeom>
        <a:gradFill rotWithShape="0">
          <a:gsLst>
            <a:gs pos="0">
              <a:schemeClr val="accent4">
                <a:hueOff val="-2733334"/>
                <a:satOff val="-10479"/>
                <a:lumOff val="3137"/>
                <a:alphaOff val="0"/>
                <a:satMod val="103000"/>
                <a:lumMod val="102000"/>
                <a:tint val="94000"/>
              </a:schemeClr>
            </a:gs>
            <a:gs pos="50000">
              <a:schemeClr val="accent4">
                <a:hueOff val="-2733334"/>
                <a:satOff val="-10479"/>
                <a:lumOff val="3137"/>
                <a:alphaOff val="0"/>
                <a:satMod val="110000"/>
                <a:lumMod val="100000"/>
                <a:shade val="100000"/>
              </a:schemeClr>
            </a:gs>
            <a:gs pos="100000">
              <a:schemeClr val="accent4">
                <a:hueOff val="-2733334"/>
                <a:satOff val="-10479"/>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D9E7C62-CD50-4EAE-BDE8-96FA6050E6AD}">
      <dsp:nvSpPr>
        <dsp:cNvPr id="0" name=""/>
        <dsp:cNvSpPr/>
      </dsp:nvSpPr>
      <dsp:spPr>
        <a:xfrm>
          <a:off x="2047366" y="452583"/>
          <a:ext cx="236053" cy="236053"/>
        </a:xfrm>
        <a:prstGeom prst="ellipse">
          <a:avLst/>
        </a:prstGeom>
        <a:gradFill rotWithShape="0">
          <a:gsLst>
            <a:gs pos="0">
              <a:schemeClr val="accent4">
                <a:hueOff val="-3416668"/>
                <a:satOff val="-13099"/>
                <a:lumOff val="3922"/>
                <a:alphaOff val="0"/>
                <a:satMod val="103000"/>
                <a:lumMod val="102000"/>
                <a:tint val="94000"/>
              </a:schemeClr>
            </a:gs>
            <a:gs pos="50000">
              <a:schemeClr val="accent4">
                <a:hueOff val="-3416668"/>
                <a:satOff val="-13099"/>
                <a:lumOff val="3922"/>
                <a:alphaOff val="0"/>
                <a:satMod val="110000"/>
                <a:lumMod val="100000"/>
                <a:shade val="100000"/>
              </a:schemeClr>
            </a:gs>
            <a:gs pos="100000">
              <a:schemeClr val="accent4">
                <a:hueOff val="-3416668"/>
                <a:satOff val="-13099"/>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B28F9DF-E923-46D3-9DF5-E68C3F91C99D}">
      <dsp:nvSpPr>
        <dsp:cNvPr id="0" name=""/>
        <dsp:cNvSpPr/>
      </dsp:nvSpPr>
      <dsp:spPr>
        <a:xfrm>
          <a:off x="2377841" y="617821"/>
          <a:ext cx="370940" cy="370940"/>
        </a:xfrm>
        <a:prstGeom prst="ellipse">
          <a:avLst/>
        </a:prstGeom>
        <a:gradFill rotWithShape="0">
          <a:gsLst>
            <a:gs pos="0">
              <a:schemeClr val="accent4">
                <a:hueOff val="-4100002"/>
                <a:satOff val="-15718"/>
                <a:lumOff val="4706"/>
                <a:alphaOff val="0"/>
                <a:satMod val="103000"/>
                <a:lumMod val="102000"/>
                <a:tint val="94000"/>
              </a:schemeClr>
            </a:gs>
            <a:gs pos="50000">
              <a:schemeClr val="accent4">
                <a:hueOff val="-4100002"/>
                <a:satOff val="-15718"/>
                <a:lumOff val="4706"/>
                <a:alphaOff val="0"/>
                <a:satMod val="110000"/>
                <a:lumMod val="100000"/>
                <a:shade val="100000"/>
              </a:schemeClr>
            </a:gs>
            <a:gs pos="100000">
              <a:schemeClr val="accent4">
                <a:hueOff val="-4100002"/>
                <a:satOff val="-15718"/>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C7787DD-2A12-49C1-974B-EE11C9EF7100}">
      <dsp:nvSpPr>
        <dsp:cNvPr id="0" name=""/>
        <dsp:cNvSpPr/>
      </dsp:nvSpPr>
      <dsp:spPr>
        <a:xfrm>
          <a:off x="2840505" y="981343"/>
          <a:ext cx="236053" cy="236053"/>
        </a:xfrm>
        <a:prstGeom prst="ellipse">
          <a:avLst/>
        </a:prstGeom>
        <a:gradFill rotWithShape="0">
          <a:gsLst>
            <a:gs pos="0">
              <a:schemeClr val="accent4">
                <a:hueOff val="-4783335"/>
                <a:satOff val="-18338"/>
                <a:lumOff val="5490"/>
                <a:alphaOff val="0"/>
                <a:satMod val="103000"/>
                <a:lumMod val="102000"/>
                <a:tint val="94000"/>
              </a:schemeClr>
            </a:gs>
            <a:gs pos="50000">
              <a:schemeClr val="accent4">
                <a:hueOff val="-4783335"/>
                <a:satOff val="-18338"/>
                <a:lumOff val="5490"/>
                <a:alphaOff val="0"/>
                <a:satMod val="110000"/>
                <a:lumMod val="100000"/>
                <a:shade val="100000"/>
              </a:schemeClr>
            </a:gs>
            <a:gs pos="100000">
              <a:schemeClr val="accent4">
                <a:hueOff val="-4783335"/>
                <a:satOff val="-18338"/>
                <a:lumOff val="549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7BAC8EC-73B9-47AC-8FBC-03F9D5A2002A}">
      <dsp:nvSpPr>
        <dsp:cNvPr id="0" name=""/>
        <dsp:cNvSpPr/>
      </dsp:nvSpPr>
      <dsp:spPr>
        <a:xfrm>
          <a:off x="3038790" y="1344865"/>
          <a:ext cx="236053" cy="236053"/>
        </a:xfrm>
        <a:prstGeom prst="ellipse">
          <a:avLst/>
        </a:prstGeom>
        <a:gradFill rotWithShape="0">
          <a:gsLst>
            <a:gs pos="0">
              <a:schemeClr val="accent4">
                <a:hueOff val="-5466669"/>
                <a:satOff val="-20958"/>
                <a:lumOff val="6275"/>
                <a:alphaOff val="0"/>
                <a:satMod val="103000"/>
                <a:lumMod val="102000"/>
                <a:tint val="94000"/>
              </a:schemeClr>
            </a:gs>
            <a:gs pos="50000">
              <a:schemeClr val="accent4">
                <a:hueOff val="-5466669"/>
                <a:satOff val="-20958"/>
                <a:lumOff val="6275"/>
                <a:alphaOff val="0"/>
                <a:satMod val="110000"/>
                <a:lumMod val="100000"/>
                <a:shade val="100000"/>
              </a:schemeClr>
            </a:gs>
            <a:gs pos="100000">
              <a:schemeClr val="accent4">
                <a:hueOff val="-5466669"/>
                <a:satOff val="-20958"/>
                <a:lumOff val="627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E4597F0-D956-46C6-AB50-1ACA6A4D1975}">
      <dsp:nvSpPr>
        <dsp:cNvPr id="0" name=""/>
        <dsp:cNvSpPr/>
      </dsp:nvSpPr>
      <dsp:spPr>
        <a:xfrm>
          <a:off x="1320322" y="650868"/>
          <a:ext cx="606994" cy="606994"/>
        </a:xfrm>
        <a:prstGeom prst="ellipse">
          <a:avLst/>
        </a:prstGeom>
        <a:gradFill rotWithShape="0">
          <a:gsLst>
            <a:gs pos="0">
              <a:schemeClr val="accent4">
                <a:hueOff val="-6150002"/>
                <a:satOff val="-23577"/>
                <a:lumOff val="7059"/>
                <a:alphaOff val="0"/>
                <a:satMod val="103000"/>
                <a:lumMod val="102000"/>
                <a:tint val="94000"/>
              </a:schemeClr>
            </a:gs>
            <a:gs pos="50000">
              <a:schemeClr val="accent4">
                <a:hueOff val="-6150002"/>
                <a:satOff val="-23577"/>
                <a:lumOff val="7059"/>
                <a:alphaOff val="0"/>
                <a:satMod val="110000"/>
                <a:lumMod val="100000"/>
                <a:shade val="100000"/>
              </a:schemeClr>
            </a:gs>
            <a:gs pos="100000">
              <a:schemeClr val="accent4">
                <a:hueOff val="-6150002"/>
                <a:satOff val="-23577"/>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14D731E-1C66-4825-8C27-581159D1C707}">
      <dsp:nvSpPr>
        <dsp:cNvPr id="0" name=""/>
        <dsp:cNvSpPr/>
      </dsp:nvSpPr>
      <dsp:spPr>
        <a:xfrm>
          <a:off x="31470" y="1906672"/>
          <a:ext cx="236053" cy="236053"/>
        </a:xfrm>
        <a:prstGeom prst="ellipse">
          <a:avLst/>
        </a:prstGeom>
        <a:gradFill rotWithShape="0">
          <a:gsLst>
            <a:gs pos="0">
              <a:schemeClr val="accent4">
                <a:hueOff val="-6833336"/>
                <a:satOff val="-26197"/>
                <a:lumOff val="7843"/>
                <a:alphaOff val="0"/>
                <a:satMod val="103000"/>
                <a:lumMod val="102000"/>
                <a:tint val="94000"/>
              </a:schemeClr>
            </a:gs>
            <a:gs pos="50000">
              <a:schemeClr val="accent4">
                <a:hueOff val="-6833336"/>
                <a:satOff val="-26197"/>
                <a:lumOff val="7843"/>
                <a:alphaOff val="0"/>
                <a:satMod val="110000"/>
                <a:lumMod val="100000"/>
                <a:shade val="100000"/>
              </a:schemeClr>
            </a:gs>
            <a:gs pos="100000">
              <a:schemeClr val="accent4">
                <a:hueOff val="-6833336"/>
                <a:satOff val="-26197"/>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748DCCD-85AF-4A72-B7B8-092530EBC089}">
      <dsp:nvSpPr>
        <dsp:cNvPr id="0" name=""/>
        <dsp:cNvSpPr/>
      </dsp:nvSpPr>
      <dsp:spPr>
        <a:xfrm>
          <a:off x="229755" y="2204099"/>
          <a:ext cx="370940" cy="370940"/>
        </a:xfrm>
        <a:prstGeom prst="ellipse">
          <a:avLst/>
        </a:prstGeom>
        <a:gradFill rotWithShape="0">
          <a:gsLst>
            <a:gs pos="0">
              <a:schemeClr val="accent4">
                <a:hueOff val="-7516669"/>
                <a:satOff val="-28817"/>
                <a:lumOff val="8628"/>
                <a:alphaOff val="0"/>
                <a:satMod val="103000"/>
                <a:lumMod val="102000"/>
                <a:tint val="94000"/>
              </a:schemeClr>
            </a:gs>
            <a:gs pos="50000">
              <a:schemeClr val="accent4">
                <a:hueOff val="-7516669"/>
                <a:satOff val="-28817"/>
                <a:lumOff val="8628"/>
                <a:alphaOff val="0"/>
                <a:satMod val="110000"/>
                <a:lumMod val="100000"/>
                <a:shade val="100000"/>
              </a:schemeClr>
            </a:gs>
            <a:gs pos="100000">
              <a:schemeClr val="accent4">
                <a:hueOff val="-7516669"/>
                <a:satOff val="-28817"/>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FB1889D-4B4F-4B01-9AF3-ED9BA604EF67}">
      <dsp:nvSpPr>
        <dsp:cNvPr id="0" name=""/>
        <dsp:cNvSpPr/>
      </dsp:nvSpPr>
      <dsp:spPr>
        <a:xfrm>
          <a:off x="725467" y="2468479"/>
          <a:ext cx="539550" cy="539550"/>
        </a:xfrm>
        <a:prstGeom prst="ellipse">
          <a:avLst/>
        </a:prstGeom>
        <a:gradFill rotWithShape="0">
          <a:gsLst>
            <a:gs pos="0">
              <a:schemeClr val="accent4">
                <a:hueOff val="-8200003"/>
                <a:satOff val="-31437"/>
                <a:lumOff val="9412"/>
                <a:alphaOff val="0"/>
                <a:satMod val="103000"/>
                <a:lumMod val="102000"/>
                <a:tint val="94000"/>
              </a:schemeClr>
            </a:gs>
            <a:gs pos="50000">
              <a:schemeClr val="accent4">
                <a:hueOff val="-8200003"/>
                <a:satOff val="-31437"/>
                <a:lumOff val="9412"/>
                <a:alphaOff val="0"/>
                <a:satMod val="110000"/>
                <a:lumMod val="100000"/>
                <a:shade val="100000"/>
              </a:schemeClr>
            </a:gs>
            <a:gs pos="100000">
              <a:schemeClr val="accent4">
                <a:hueOff val="-8200003"/>
                <a:satOff val="-31437"/>
                <a:lumOff val="94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7AEAA9C-B975-483A-8E64-9226C24EF064}">
      <dsp:nvSpPr>
        <dsp:cNvPr id="0" name=""/>
        <dsp:cNvSpPr/>
      </dsp:nvSpPr>
      <dsp:spPr>
        <a:xfrm>
          <a:off x="1419464" y="2898096"/>
          <a:ext cx="236053" cy="236053"/>
        </a:xfrm>
        <a:prstGeom prst="ellipse">
          <a:avLst/>
        </a:prstGeom>
        <a:gradFill rotWithShape="0">
          <a:gsLst>
            <a:gs pos="0">
              <a:schemeClr val="accent4">
                <a:hueOff val="-8883336"/>
                <a:satOff val="-34056"/>
                <a:lumOff val="10196"/>
                <a:alphaOff val="0"/>
                <a:satMod val="103000"/>
                <a:lumMod val="102000"/>
                <a:tint val="94000"/>
              </a:schemeClr>
            </a:gs>
            <a:gs pos="50000">
              <a:schemeClr val="accent4">
                <a:hueOff val="-8883336"/>
                <a:satOff val="-34056"/>
                <a:lumOff val="10196"/>
                <a:alphaOff val="0"/>
                <a:satMod val="110000"/>
                <a:lumMod val="100000"/>
                <a:shade val="100000"/>
              </a:schemeClr>
            </a:gs>
            <a:gs pos="100000">
              <a:schemeClr val="accent4">
                <a:hueOff val="-8883336"/>
                <a:satOff val="-34056"/>
                <a:lumOff val="1019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5479EE7-D9F9-4B6A-9902-B0B2D1A0A4A2}">
      <dsp:nvSpPr>
        <dsp:cNvPr id="0" name=""/>
        <dsp:cNvSpPr/>
      </dsp:nvSpPr>
      <dsp:spPr>
        <a:xfrm>
          <a:off x="1551654" y="2468479"/>
          <a:ext cx="370940" cy="370940"/>
        </a:xfrm>
        <a:prstGeom prst="ellipse">
          <a:avLst/>
        </a:prstGeom>
        <a:gradFill rotWithShape="0">
          <a:gsLst>
            <a:gs pos="0">
              <a:schemeClr val="accent4">
                <a:hueOff val="-9566670"/>
                <a:satOff val="-36676"/>
                <a:lumOff val="10981"/>
                <a:alphaOff val="0"/>
                <a:satMod val="103000"/>
                <a:lumMod val="102000"/>
                <a:tint val="94000"/>
              </a:schemeClr>
            </a:gs>
            <a:gs pos="50000">
              <a:schemeClr val="accent4">
                <a:hueOff val="-9566670"/>
                <a:satOff val="-36676"/>
                <a:lumOff val="10981"/>
                <a:alphaOff val="0"/>
                <a:satMod val="110000"/>
                <a:lumMod val="100000"/>
                <a:shade val="100000"/>
              </a:schemeClr>
            </a:gs>
            <a:gs pos="100000">
              <a:schemeClr val="accent4">
                <a:hueOff val="-9566670"/>
                <a:satOff val="-36676"/>
                <a:lumOff val="1098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5E5D6B4-66D9-484B-8C6C-7925324FD43E}">
      <dsp:nvSpPr>
        <dsp:cNvPr id="0" name=""/>
        <dsp:cNvSpPr/>
      </dsp:nvSpPr>
      <dsp:spPr>
        <a:xfrm>
          <a:off x="1882129" y="2931144"/>
          <a:ext cx="236053" cy="236053"/>
        </a:xfrm>
        <a:prstGeom prst="ellipse">
          <a:avLst/>
        </a:prstGeom>
        <a:gradFill rotWithShape="0">
          <a:gsLst>
            <a:gs pos="0">
              <a:schemeClr val="accent4">
                <a:hueOff val="-10250003"/>
                <a:satOff val="-39296"/>
                <a:lumOff val="11765"/>
                <a:alphaOff val="0"/>
                <a:satMod val="103000"/>
                <a:lumMod val="102000"/>
                <a:tint val="94000"/>
              </a:schemeClr>
            </a:gs>
            <a:gs pos="50000">
              <a:schemeClr val="accent4">
                <a:hueOff val="-10250003"/>
                <a:satOff val="-39296"/>
                <a:lumOff val="11765"/>
                <a:alphaOff val="0"/>
                <a:satMod val="110000"/>
                <a:lumMod val="100000"/>
                <a:shade val="100000"/>
              </a:schemeClr>
            </a:gs>
            <a:gs pos="100000">
              <a:schemeClr val="accent4">
                <a:hueOff val="-10250003"/>
                <a:satOff val="-39296"/>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F32D5AB-0B01-4D6D-A57F-BF85C004579B}">
      <dsp:nvSpPr>
        <dsp:cNvPr id="0" name=""/>
        <dsp:cNvSpPr/>
      </dsp:nvSpPr>
      <dsp:spPr>
        <a:xfrm>
          <a:off x="2179556" y="2402384"/>
          <a:ext cx="539550" cy="539550"/>
        </a:xfrm>
        <a:prstGeom prst="ellipse">
          <a:avLst/>
        </a:prstGeom>
        <a:gradFill rotWithShape="0">
          <a:gsLst>
            <a:gs pos="0">
              <a:schemeClr val="accent4">
                <a:hueOff val="-10933337"/>
                <a:satOff val="-41916"/>
                <a:lumOff val="12549"/>
                <a:alphaOff val="0"/>
                <a:satMod val="103000"/>
                <a:lumMod val="102000"/>
                <a:tint val="94000"/>
              </a:schemeClr>
            </a:gs>
            <a:gs pos="50000">
              <a:schemeClr val="accent4">
                <a:hueOff val="-10933337"/>
                <a:satOff val="-41916"/>
                <a:lumOff val="12549"/>
                <a:alphaOff val="0"/>
                <a:satMod val="110000"/>
                <a:lumMod val="100000"/>
                <a:shade val="100000"/>
              </a:schemeClr>
            </a:gs>
            <a:gs pos="100000">
              <a:schemeClr val="accent4">
                <a:hueOff val="-10933337"/>
                <a:satOff val="-41916"/>
                <a:lumOff val="1254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C4F5EF0-A28F-42A4-A3E8-88465091F60F}">
      <dsp:nvSpPr>
        <dsp:cNvPr id="0" name=""/>
        <dsp:cNvSpPr/>
      </dsp:nvSpPr>
      <dsp:spPr>
        <a:xfrm>
          <a:off x="2906600" y="2270194"/>
          <a:ext cx="370940" cy="370940"/>
        </a:xfrm>
        <a:prstGeom prst="ellipse">
          <a:avLst/>
        </a:prstGeom>
        <a:gradFill rotWithShape="0">
          <a:gsLst>
            <a:gs pos="0">
              <a:schemeClr val="accent4">
                <a:hueOff val="-11616671"/>
                <a:satOff val="-44535"/>
                <a:lumOff val="13334"/>
                <a:alphaOff val="0"/>
                <a:satMod val="103000"/>
                <a:lumMod val="102000"/>
                <a:tint val="94000"/>
              </a:schemeClr>
            </a:gs>
            <a:gs pos="50000">
              <a:schemeClr val="accent4">
                <a:hueOff val="-11616671"/>
                <a:satOff val="-44535"/>
                <a:lumOff val="13334"/>
                <a:alphaOff val="0"/>
                <a:satMod val="110000"/>
                <a:lumMod val="100000"/>
                <a:shade val="100000"/>
              </a:schemeClr>
            </a:gs>
            <a:gs pos="100000">
              <a:schemeClr val="accent4">
                <a:hueOff val="-11616671"/>
                <a:satOff val="-44535"/>
                <a:lumOff val="1333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8953B45-A4A4-4A46-B146-393EFCC251D4}">
      <dsp:nvSpPr>
        <dsp:cNvPr id="0" name=""/>
        <dsp:cNvSpPr/>
      </dsp:nvSpPr>
      <dsp:spPr>
        <a:xfrm>
          <a:off x="3277541" y="716413"/>
          <a:ext cx="1089400" cy="2079784"/>
        </a:xfrm>
        <a:prstGeom prst="chevron">
          <a:avLst>
            <a:gd name="adj" fmla="val 623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7B74857-C8D8-44BF-967D-92B8E17EA343}">
      <dsp:nvSpPr>
        <dsp:cNvPr id="0" name=""/>
        <dsp:cNvSpPr/>
      </dsp:nvSpPr>
      <dsp:spPr>
        <a:xfrm>
          <a:off x="4366942" y="717424"/>
          <a:ext cx="2971093" cy="207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Data Analysis</a:t>
          </a:r>
        </a:p>
      </dsp:txBody>
      <dsp:txXfrm>
        <a:off x="4366942" y="717424"/>
        <a:ext cx="2971093" cy="2079765"/>
      </dsp:txXfrm>
    </dsp:sp>
    <dsp:sp modelId="{A5BE827A-5611-4FE1-A2B0-C7DC045A1C2C}">
      <dsp:nvSpPr>
        <dsp:cNvPr id="0" name=""/>
        <dsp:cNvSpPr/>
      </dsp:nvSpPr>
      <dsp:spPr>
        <a:xfrm>
          <a:off x="4366942" y="3340899"/>
          <a:ext cx="2971093" cy="183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Digital twin or real time capabilities</a:t>
          </a:r>
        </a:p>
        <a:p>
          <a:pPr marL="171450" lvl="1" indent="-171450" algn="l" defTabSz="711200">
            <a:lnSpc>
              <a:spcPct val="90000"/>
            </a:lnSpc>
            <a:spcBef>
              <a:spcPct val="0"/>
            </a:spcBef>
            <a:spcAft>
              <a:spcPct val="15000"/>
            </a:spcAft>
            <a:buChar char="•"/>
          </a:pPr>
          <a:r>
            <a:rPr lang="en-US" sz="1600" kern="1200" dirty="0"/>
            <a:t>Fingerprint logic</a:t>
          </a:r>
        </a:p>
        <a:p>
          <a:pPr marL="171450" lvl="1" indent="-171450" algn="l" defTabSz="711200">
            <a:lnSpc>
              <a:spcPct val="90000"/>
            </a:lnSpc>
            <a:spcBef>
              <a:spcPct val="0"/>
            </a:spcBef>
            <a:spcAft>
              <a:spcPct val="15000"/>
            </a:spcAft>
            <a:buChar char="•"/>
          </a:pPr>
          <a:r>
            <a:rPr lang="en-US" sz="1600" kern="1200" dirty="0"/>
            <a:t>Manual or grab sample optimization</a:t>
          </a:r>
        </a:p>
        <a:p>
          <a:pPr marL="171450" lvl="1" indent="-171450" algn="l" defTabSz="711200">
            <a:lnSpc>
              <a:spcPct val="90000"/>
            </a:lnSpc>
            <a:spcBef>
              <a:spcPct val="0"/>
            </a:spcBef>
            <a:spcAft>
              <a:spcPct val="15000"/>
            </a:spcAft>
            <a:buChar char="•"/>
          </a:pPr>
          <a:r>
            <a:rPr lang="en-US" sz="1600" kern="1200" dirty="0"/>
            <a:t>Can we predict or how can we apply Risk Informed decisions</a:t>
          </a:r>
        </a:p>
      </dsp:txBody>
      <dsp:txXfrm>
        <a:off x="4366942" y="3340899"/>
        <a:ext cx="2971093" cy="1832174"/>
      </dsp:txXfrm>
    </dsp:sp>
    <dsp:sp modelId="{59B47F2F-A77A-46B6-9ABD-7D8F9CA4A427}">
      <dsp:nvSpPr>
        <dsp:cNvPr id="0" name=""/>
        <dsp:cNvSpPr/>
      </dsp:nvSpPr>
      <dsp:spPr>
        <a:xfrm>
          <a:off x="7338035" y="716413"/>
          <a:ext cx="1089400" cy="2079784"/>
        </a:xfrm>
        <a:prstGeom prst="chevron">
          <a:avLst>
            <a:gd name="adj" fmla="val 62310"/>
          </a:avLst>
        </a:prstGeom>
        <a:gradFill rotWithShape="0">
          <a:gsLst>
            <a:gs pos="0">
              <a:schemeClr val="accent4">
                <a:hueOff val="-12300005"/>
                <a:satOff val="-47155"/>
                <a:lumOff val="14118"/>
                <a:alphaOff val="0"/>
                <a:satMod val="103000"/>
                <a:lumMod val="102000"/>
                <a:tint val="94000"/>
              </a:schemeClr>
            </a:gs>
            <a:gs pos="50000">
              <a:schemeClr val="accent4">
                <a:hueOff val="-12300005"/>
                <a:satOff val="-47155"/>
                <a:lumOff val="14118"/>
                <a:alphaOff val="0"/>
                <a:satMod val="110000"/>
                <a:lumMod val="100000"/>
                <a:shade val="100000"/>
              </a:schemeClr>
            </a:gs>
            <a:gs pos="100000">
              <a:schemeClr val="accent4">
                <a:hueOff val="-12300005"/>
                <a:satOff val="-47155"/>
                <a:lumOff val="1411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615AABF-B498-46C1-83E3-0211567172D8}">
      <dsp:nvSpPr>
        <dsp:cNvPr id="0" name=""/>
        <dsp:cNvSpPr/>
      </dsp:nvSpPr>
      <dsp:spPr>
        <a:xfrm>
          <a:off x="8650268" y="568869"/>
          <a:ext cx="2525429" cy="2525429"/>
        </a:xfrm>
        <a:prstGeom prst="ellipse">
          <a:avLst/>
        </a:prstGeom>
        <a:gradFill rotWithShape="0">
          <a:gsLst>
            <a:gs pos="0">
              <a:schemeClr val="accent4">
                <a:hueOff val="-12300005"/>
                <a:satOff val="-47155"/>
                <a:lumOff val="14118"/>
                <a:alphaOff val="0"/>
                <a:satMod val="103000"/>
                <a:lumMod val="102000"/>
                <a:tint val="94000"/>
              </a:schemeClr>
            </a:gs>
            <a:gs pos="50000">
              <a:schemeClr val="accent4">
                <a:hueOff val="-12300005"/>
                <a:satOff val="-47155"/>
                <a:lumOff val="14118"/>
                <a:alphaOff val="0"/>
                <a:satMod val="110000"/>
                <a:lumMod val="100000"/>
                <a:shade val="100000"/>
              </a:schemeClr>
            </a:gs>
            <a:gs pos="100000">
              <a:schemeClr val="accent4">
                <a:hueOff val="-12300005"/>
                <a:satOff val="-47155"/>
                <a:lumOff val="141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r>
            <a:rPr lang="en-US" sz="3400" kern="1200" dirty="0"/>
            <a:t>SMART Chemistry</a:t>
          </a:r>
        </a:p>
      </dsp:txBody>
      <dsp:txXfrm>
        <a:off x="9020109" y="938710"/>
        <a:ext cx="1785747" cy="1785747"/>
      </dsp:txXfrm>
    </dsp:sp>
    <dsp:sp modelId="{FA9BE2CA-6096-4FF4-AC11-E62485FDA520}">
      <dsp:nvSpPr>
        <dsp:cNvPr id="0" name=""/>
        <dsp:cNvSpPr/>
      </dsp:nvSpPr>
      <dsp:spPr>
        <a:xfrm>
          <a:off x="8427436" y="3340899"/>
          <a:ext cx="2971093" cy="183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Comprehensive monitoring and diagnosis</a:t>
          </a:r>
        </a:p>
      </dsp:txBody>
      <dsp:txXfrm>
        <a:off x="8427436" y="3340899"/>
        <a:ext cx="2971093" cy="1832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B51ED-A067-4789-ADAA-CF8564CDD3D2}">
      <dsp:nvSpPr>
        <dsp:cNvPr id="0" name=""/>
        <dsp:cNvSpPr/>
      </dsp:nvSpPr>
      <dsp:spPr>
        <a:xfrm>
          <a:off x="0" y="0"/>
          <a:ext cx="5578475" cy="168572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Requirements</a:t>
          </a:r>
        </a:p>
        <a:p>
          <a:pPr marL="171450" lvl="1" indent="-171450" algn="l" defTabSz="800100">
            <a:lnSpc>
              <a:spcPct val="90000"/>
            </a:lnSpc>
            <a:spcBef>
              <a:spcPct val="0"/>
            </a:spcBef>
            <a:spcAft>
              <a:spcPct val="15000"/>
            </a:spcAft>
            <a:buChar char="•"/>
          </a:pPr>
          <a:r>
            <a:rPr lang="en-US" sz="1800" kern="1200" dirty="0"/>
            <a:t>Technical Specifications</a:t>
          </a:r>
        </a:p>
        <a:p>
          <a:pPr marL="171450" lvl="1" indent="-171450" algn="l" defTabSz="800100">
            <a:lnSpc>
              <a:spcPct val="90000"/>
            </a:lnSpc>
            <a:spcBef>
              <a:spcPct val="0"/>
            </a:spcBef>
            <a:spcAft>
              <a:spcPct val="15000"/>
            </a:spcAft>
            <a:buChar char="•"/>
          </a:pPr>
          <a:r>
            <a:rPr lang="en-US" sz="1800" kern="1200" dirty="0"/>
            <a:t>Fuel Reliability</a:t>
          </a:r>
        </a:p>
        <a:p>
          <a:pPr marL="171450" lvl="1" indent="-171450" algn="l" defTabSz="800100">
            <a:lnSpc>
              <a:spcPct val="90000"/>
            </a:lnSpc>
            <a:spcBef>
              <a:spcPct val="0"/>
            </a:spcBef>
            <a:spcAft>
              <a:spcPct val="15000"/>
            </a:spcAft>
            <a:buChar char="•"/>
          </a:pPr>
          <a:r>
            <a:rPr lang="en-US" sz="1800" kern="1200" dirty="0"/>
            <a:t>Offsite Dose Calculation Manual</a:t>
          </a:r>
        </a:p>
      </dsp:txBody>
      <dsp:txXfrm>
        <a:off x="1284267" y="0"/>
        <a:ext cx="4294207" cy="1685726"/>
      </dsp:txXfrm>
    </dsp:sp>
    <dsp:sp modelId="{D8BE5D73-AC4B-4677-B810-774A8E12A980}">
      <dsp:nvSpPr>
        <dsp:cNvPr id="0" name=""/>
        <dsp:cNvSpPr/>
      </dsp:nvSpPr>
      <dsp:spPr>
        <a:xfrm>
          <a:off x="168572" y="168572"/>
          <a:ext cx="1115695" cy="134858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F6E00FA-E77E-410C-8018-1B1709F4E87B}">
      <dsp:nvSpPr>
        <dsp:cNvPr id="0" name=""/>
        <dsp:cNvSpPr/>
      </dsp:nvSpPr>
      <dsp:spPr>
        <a:xfrm>
          <a:off x="0" y="1854299"/>
          <a:ext cx="5578475" cy="1685726"/>
        </a:xfrm>
        <a:prstGeom prst="roundRect">
          <a:avLst>
            <a:gd name="adj" fmla="val 10000"/>
          </a:avLst>
        </a:prstGeom>
        <a:gradFill rotWithShape="0">
          <a:gsLst>
            <a:gs pos="0">
              <a:schemeClr val="accent2">
                <a:hueOff val="-3160973"/>
                <a:satOff val="23071"/>
                <a:lumOff val="8234"/>
                <a:alphaOff val="0"/>
                <a:satMod val="103000"/>
                <a:lumMod val="102000"/>
                <a:tint val="94000"/>
              </a:schemeClr>
            </a:gs>
            <a:gs pos="50000">
              <a:schemeClr val="accent2">
                <a:hueOff val="-3160973"/>
                <a:satOff val="23071"/>
                <a:lumOff val="8234"/>
                <a:alphaOff val="0"/>
                <a:satMod val="110000"/>
                <a:lumMod val="100000"/>
                <a:shade val="100000"/>
              </a:schemeClr>
            </a:gs>
            <a:gs pos="100000">
              <a:schemeClr val="accent2">
                <a:hueOff val="-3160973"/>
                <a:satOff val="23071"/>
                <a:lumOff val="823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Staff Burden</a:t>
          </a:r>
        </a:p>
        <a:p>
          <a:pPr marL="171450" lvl="1" indent="-171450" algn="l" defTabSz="800100">
            <a:lnSpc>
              <a:spcPct val="90000"/>
            </a:lnSpc>
            <a:spcBef>
              <a:spcPct val="0"/>
            </a:spcBef>
            <a:spcAft>
              <a:spcPct val="15000"/>
            </a:spcAft>
            <a:buChar char="•"/>
          </a:pPr>
          <a:r>
            <a:rPr lang="en-US" sz="1800" kern="1200" dirty="0"/>
            <a:t>Labor intensive (E-Bar, decay counts and so on)</a:t>
          </a:r>
        </a:p>
        <a:p>
          <a:pPr marL="171450" lvl="1" indent="-171450" algn="l" defTabSz="800100">
            <a:lnSpc>
              <a:spcPct val="90000"/>
            </a:lnSpc>
            <a:spcBef>
              <a:spcPct val="0"/>
            </a:spcBef>
            <a:spcAft>
              <a:spcPct val="15000"/>
            </a:spcAft>
            <a:buChar char="•"/>
          </a:pPr>
          <a:r>
            <a:rPr lang="en-US" sz="1800" kern="1200" dirty="0"/>
            <a:t>Analysis frequency ranges from hourly – several days</a:t>
          </a:r>
        </a:p>
      </dsp:txBody>
      <dsp:txXfrm>
        <a:off x="1284267" y="1854299"/>
        <a:ext cx="4294207" cy="1685726"/>
      </dsp:txXfrm>
    </dsp:sp>
    <dsp:sp modelId="{FB9E823C-9D1D-41B6-9A43-5BF60540CBDF}">
      <dsp:nvSpPr>
        <dsp:cNvPr id="0" name=""/>
        <dsp:cNvSpPr/>
      </dsp:nvSpPr>
      <dsp:spPr>
        <a:xfrm>
          <a:off x="168572" y="2022871"/>
          <a:ext cx="1115695" cy="134858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79CBBA4-F18E-4701-B131-DA2F637C016D}">
      <dsp:nvSpPr>
        <dsp:cNvPr id="0" name=""/>
        <dsp:cNvSpPr/>
      </dsp:nvSpPr>
      <dsp:spPr>
        <a:xfrm>
          <a:off x="0" y="3708598"/>
          <a:ext cx="5578475" cy="1685726"/>
        </a:xfrm>
        <a:prstGeom prst="roundRect">
          <a:avLst>
            <a:gd name="adj" fmla="val 10000"/>
          </a:avLst>
        </a:prstGeom>
        <a:gradFill rotWithShape="0">
          <a:gsLst>
            <a:gs pos="0">
              <a:schemeClr val="accent2">
                <a:hueOff val="-6321946"/>
                <a:satOff val="46143"/>
                <a:lumOff val="16468"/>
                <a:alphaOff val="0"/>
                <a:satMod val="103000"/>
                <a:lumMod val="102000"/>
                <a:tint val="94000"/>
              </a:schemeClr>
            </a:gs>
            <a:gs pos="50000">
              <a:schemeClr val="accent2">
                <a:hueOff val="-6321946"/>
                <a:satOff val="46143"/>
                <a:lumOff val="16468"/>
                <a:alphaOff val="0"/>
                <a:satMod val="110000"/>
                <a:lumMod val="100000"/>
                <a:shade val="100000"/>
              </a:schemeClr>
            </a:gs>
            <a:gs pos="100000">
              <a:schemeClr val="accent2">
                <a:hueOff val="-6321946"/>
                <a:satOff val="46143"/>
                <a:lumOff val="1646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Analytics</a:t>
          </a:r>
        </a:p>
        <a:p>
          <a:pPr marL="171450" lvl="1" indent="-171450" algn="l" defTabSz="800100">
            <a:lnSpc>
              <a:spcPct val="90000"/>
            </a:lnSpc>
            <a:spcBef>
              <a:spcPct val="0"/>
            </a:spcBef>
            <a:spcAft>
              <a:spcPct val="15000"/>
            </a:spcAft>
            <a:buChar char="•"/>
          </a:pPr>
          <a:r>
            <a:rPr lang="en-US" sz="1800" kern="1200" dirty="0"/>
            <a:t>Data transfer and evaluation</a:t>
          </a:r>
        </a:p>
        <a:p>
          <a:pPr marL="171450" lvl="1" indent="-171450" algn="l" defTabSz="800100">
            <a:lnSpc>
              <a:spcPct val="90000"/>
            </a:lnSpc>
            <a:spcBef>
              <a:spcPct val="0"/>
            </a:spcBef>
            <a:spcAft>
              <a:spcPct val="15000"/>
            </a:spcAft>
            <a:buChar char="•"/>
          </a:pPr>
          <a:r>
            <a:rPr lang="en-US" sz="1800" kern="1200" dirty="0"/>
            <a:t>Advanced diagnostics</a:t>
          </a:r>
        </a:p>
        <a:p>
          <a:pPr marL="171450" lvl="1" indent="-171450" algn="l" defTabSz="800100">
            <a:lnSpc>
              <a:spcPct val="90000"/>
            </a:lnSpc>
            <a:spcBef>
              <a:spcPct val="0"/>
            </a:spcBef>
            <a:spcAft>
              <a:spcPct val="15000"/>
            </a:spcAft>
            <a:buChar char="•"/>
          </a:pPr>
          <a:r>
            <a:rPr lang="en-US" sz="1800" kern="1200" dirty="0"/>
            <a:t>Reporting</a:t>
          </a:r>
        </a:p>
      </dsp:txBody>
      <dsp:txXfrm>
        <a:off x="1284267" y="3708598"/>
        <a:ext cx="4294207" cy="1685726"/>
      </dsp:txXfrm>
    </dsp:sp>
    <dsp:sp modelId="{730C1145-81DF-40E5-9E0D-80BF5FA90662}">
      <dsp:nvSpPr>
        <dsp:cNvPr id="0" name=""/>
        <dsp:cNvSpPr/>
      </dsp:nvSpPr>
      <dsp:spPr>
        <a:xfrm>
          <a:off x="168572" y="3877171"/>
          <a:ext cx="1115695" cy="134858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3000" r="-5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26F22-3C61-4972-9A47-2B60BC5847E7}">
      <dsp:nvSpPr>
        <dsp:cNvPr id="0" name=""/>
        <dsp:cNvSpPr/>
      </dsp:nvSpPr>
      <dsp:spPr>
        <a:xfrm>
          <a:off x="1044398" y="1872192"/>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SMART Chemistry</a:t>
          </a:r>
        </a:p>
      </dsp:txBody>
      <dsp:txXfrm>
        <a:off x="1232449" y="2033629"/>
        <a:ext cx="838124" cy="719507"/>
      </dsp:txXfrm>
    </dsp:sp>
    <dsp:sp modelId="{36EF482A-2399-4FBC-8833-05EA8A1D4C85}">
      <dsp:nvSpPr>
        <dsp:cNvPr id="0" name=""/>
        <dsp:cNvSpPr/>
      </dsp:nvSpPr>
      <dsp:spPr>
        <a:xfrm>
          <a:off x="1073575" y="2338426"/>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736BEFFC-B092-4820-AEA5-7F68B467CF8F}">
      <dsp:nvSpPr>
        <dsp:cNvPr id="0" name=""/>
        <dsp:cNvSpPr/>
      </dsp:nvSpPr>
      <dsp:spPr>
        <a:xfrm>
          <a:off x="0" y="1296044"/>
          <a:ext cx="1214225" cy="104238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ABB645F-DD08-4356-AD5A-0955DE8C6012}">
      <dsp:nvSpPr>
        <dsp:cNvPr id="0" name=""/>
        <dsp:cNvSpPr/>
      </dsp:nvSpPr>
      <dsp:spPr>
        <a:xfrm>
          <a:off x="831179" y="2199682"/>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0849969-301D-42A6-82CC-4F021FAF0C99}">
      <dsp:nvSpPr>
        <dsp:cNvPr id="0" name=""/>
        <dsp:cNvSpPr/>
      </dsp:nvSpPr>
      <dsp:spPr>
        <a:xfrm>
          <a:off x="2089545" y="1292441"/>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Cross-linking to Plant Programs (Condition Based Monitoring)</a:t>
          </a:r>
        </a:p>
      </dsp:txBody>
      <dsp:txXfrm>
        <a:off x="2277596" y="1453878"/>
        <a:ext cx="838124" cy="719507"/>
      </dsp:txXfrm>
    </dsp:sp>
    <dsp:sp modelId="{5DA3FCCA-515D-411E-9CCC-60C46F46BE14}">
      <dsp:nvSpPr>
        <dsp:cNvPr id="0" name=""/>
        <dsp:cNvSpPr/>
      </dsp:nvSpPr>
      <dsp:spPr>
        <a:xfrm>
          <a:off x="2925213" y="2194277"/>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82A807DA-83D7-4718-9A10-2E9CB177810E}">
      <dsp:nvSpPr>
        <dsp:cNvPr id="0" name=""/>
        <dsp:cNvSpPr/>
      </dsp:nvSpPr>
      <dsp:spPr>
        <a:xfrm>
          <a:off x="3133943" y="1869940"/>
          <a:ext cx="1214225" cy="1042381"/>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2000" r="-12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6696C49-4DFA-456E-9E5E-5DB0754C00D2}">
      <dsp:nvSpPr>
        <dsp:cNvPr id="0" name=""/>
        <dsp:cNvSpPr/>
      </dsp:nvSpPr>
      <dsp:spPr>
        <a:xfrm>
          <a:off x="3163121" y="2333922"/>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D685DA8-E6AF-401F-BD9F-0274BAB7C12C}">
      <dsp:nvSpPr>
        <dsp:cNvPr id="0" name=""/>
        <dsp:cNvSpPr/>
      </dsp:nvSpPr>
      <dsp:spPr>
        <a:xfrm>
          <a:off x="1044398" y="719446"/>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Ability to link across the plant site</a:t>
          </a:r>
        </a:p>
      </dsp:txBody>
      <dsp:txXfrm>
        <a:off x="1232449" y="880883"/>
        <a:ext cx="838124" cy="719507"/>
      </dsp:txXfrm>
    </dsp:sp>
    <dsp:sp modelId="{A3B674F6-9756-47C0-A8EF-DF7038083723}">
      <dsp:nvSpPr>
        <dsp:cNvPr id="0" name=""/>
        <dsp:cNvSpPr/>
      </dsp:nvSpPr>
      <dsp:spPr>
        <a:xfrm>
          <a:off x="1871089" y="733861"/>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B9C438E-DE06-487A-A206-D5D5F152AACE}">
      <dsp:nvSpPr>
        <dsp:cNvPr id="0" name=""/>
        <dsp:cNvSpPr/>
      </dsp:nvSpPr>
      <dsp:spPr>
        <a:xfrm>
          <a:off x="2089545" y="140145"/>
          <a:ext cx="1214225" cy="1042381"/>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54C575D-92CF-4FC6-A7AD-3D36DB5CEDDA}">
      <dsp:nvSpPr>
        <dsp:cNvPr id="0" name=""/>
        <dsp:cNvSpPr/>
      </dsp:nvSpPr>
      <dsp:spPr>
        <a:xfrm>
          <a:off x="2123959" y="601874"/>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8BE99F3-E568-4A19-8CBE-8B1E411618D6}">
      <dsp:nvSpPr>
        <dsp:cNvPr id="0" name=""/>
        <dsp:cNvSpPr/>
      </dsp:nvSpPr>
      <dsp:spPr>
        <a:xfrm>
          <a:off x="3133943" y="717644"/>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Control Room Operations</a:t>
          </a:r>
        </a:p>
      </dsp:txBody>
      <dsp:txXfrm>
        <a:off x="3321994" y="879081"/>
        <a:ext cx="838124" cy="719507"/>
      </dsp:txXfrm>
    </dsp:sp>
    <dsp:sp modelId="{80B772DA-041A-46B7-8781-A1ADD8602B03}">
      <dsp:nvSpPr>
        <dsp:cNvPr id="0" name=""/>
        <dsp:cNvSpPr/>
      </dsp:nvSpPr>
      <dsp:spPr>
        <a:xfrm>
          <a:off x="4184327" y="1179373"/>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442A7BE-3813-4D55-9564-11CBABEA2059}">
      <dsp:nvSpPr>
        <dsp:cNvPr id="0" name=""/>
        <dsp:cNvSpPr/>
      </dsp:nvSpPr>
      <dsp:spPr>
        <a:xfrm>
          <a:off x="4178342" y="1303702"/>
          <a:ext cx="1214225" cy="1042381"/>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AA3A11E-0F05-4E2C-B65A-0133ED797FE0}">
      <dsp:nvSpPr>
        <dsp:cNvPr id="0" name=""/>
        <dsp:cNvSpPr/>
      </dsp:nvSpPr>
      <dsp:spPr>
        <a:xfrm>
          <a:off x="4414753" y="1322172"/>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D62FE52-B651-4579-BC3A-D612314861DE}">
      <dsp:nvSpPr>
        <dsp:cNvPr id="0" name=""/>
        <dsp:cNvSpPr/>
      </dsp:nvSpPr>
      <dsp:spPr>
        <a:xfrm>
          <a:off x="4178342" y="150956"/>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Continuous Monitoring Skids</a:t>
          </a:r>
        </a:p>
      </dsp:txBody>
      <dsp:txXfrm>
        <a:off x="4366393" y="312393"/>
        <a:ext cx="838124" cy="719507"/>
      </dsp:txXfrm>
    </dsp:sp>
    <dsp:sp modelId="{3017F001-634B-41E1-8DB2-286CB4972691}">
      <dsp:nvSpPr>
        <dsp:cNvPr id="0" name=""/>
        <dsp:cNvSpPr/>
      </dsp:nvSpPr>
      <dsp:spPr>
        <a:xfrm>
          <a:off x="5228725" y="618541"/>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008FCB6-7A3B-45DE-A22C-97768C412AE0}">
      <dsp:nvSpPr>
        <dsp:cNvPr id="0" name=""/>
        <dsp:cNvSpPr/>
      </dsp:nvSpPr>
      <dsp:spPr>
        <a:xfrm>
          <a:off x="5223489" y="732960"/>
          <a:ext cx="1214225" cy="1042381"/>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3000" b="-3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2CD2DFD-1842-45BD-809B-F5606768E9E9}">
      <dsp:nvSpPr>
        <dsp:cNvPr id="0" name=""/>
        <dsp:cNvSpPr/>
      </dsp:nvSpPr>
      <dsp:spPr>
        <a:xfrm>
          <a:off x="5465137" y="755934"/>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C06C62F-CBDE-45D8-A30A-825B86A07675}">
      <dsp:nvSpPr>
        <dsp:cNvPr id="0" name=""/>
        <dsp:cNvSpPr/>
      </dsp:nvSpPr>
      <dsp:spPr>
        <a:xfrm>
          <a:off x="5223489" y="1883454"/>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Automated diagnostics and trending</a:t>
          </a:r>
        </a:p>
      </dsp:txBody>
      <dsp:txXfrm>
        <a:off x="5411540" y="2044891"/>
        <a:ext cx="838124" cy="719507"/>
      </dsp:txXfrm>
    </dsp:sp>
    <dsp:sp modelId="{81CC9426-29EF-428D-AD03-B59AF1962641}">
      <dsp:nvSpPr>
        <dsp:cNvPr id="0" name=""/>
        <dsp:cNvSpPr/>
      </dsp:nvSpPr>
      <dsp:spPr>
        <a:xfrm>
          <a:off x="5463640" y="2796552"/>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5294DE9-6FA7-4DC3-AB19-412CA44B2960}">
      <dsp:nvSpPr>
        <dsp:cNvPr id="0" name=""/>
        <dsp:cNvSpPr/>
      </dsp:nvSpPr>
      <dsp:spPr>
        <a:xfrm>
          <a:off x="4178342" y="2454197"/>
          <a:ext cx="1214225" cy="1042381"/>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2000" b="-12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3410BF0-3BE6-4CC2-9EA6-F3E35415C31B}">
      <dsp:nvSpPr>
        <dsp:cNvPr id="0" name=""/>
        <dsp:cNvSpPr/>
      </dsp:nvSpPr>
      <dsp:spPr>
        <a:xfrm>
          <a:off x="5238451" y="2911421"/>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414A424-5EBA-4075-955D-75271F65FD86}">
      <dsp:nvSpPr>
        <dsp:cNvPr id="0" name=""/>
        <dsp:cNvSpPr/>
      </dsp:nvSpPr>
      <dsp:spPr>
        <a:xfrm>
          <a:off x="2088797" y="2447440"/>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Augmented Limits</a:t>
          </a:r>
        </a:p>
      </dsp:txBody>
      <dsp:txXfrm>
        <a:off x="2276848" y="2608877"/>
        <a:ext cx="838124" cy="719507"/>
      </dsp:txXfrm>
    </dsp:sp>
    <dsp:sp modelId="{935D41E5-40D4-4516-A210-FE3FB20B2F2E}">
      <dsp:nvSpPr>
        <dsp:cNvPr id="0" name=""/>
        <dsp:cNvSpPr/>
      </dsp:nvSpPr>
      <dsp:spPr>
        <a:xfrm>
          <a:off x="2123211" y="2909619"/>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018F22ED-F3F0-427D-BDA5-AEB45D1058D5}">
      <dsp:nvSpPr>
        <dsp:cNvPr id="0" name=""/>
        <dsp:cNvSpPr/>
      </dsp:nvSpPr>
      <dsp:spPr>
        <a:xfrm>
          <a:off x="1043650" y="3027191"/>
          <a:ext cx="1214225" cy="1042381"/>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3000" r="-23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0FFC7AB-50F5-4655-A777-F7F059ABE1ED}">
      <dsp:nvSpPr>
        <dsp:cNvPr id="0" name=""/>
        <dsp:cNvSpPr/>
      </dsp:nvSpPr>
      <dsp:spPr>
        <a:xfrm>
          <a:off x="1870341" y="3041606"/>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C5D7AC3-D4A9-4D5D-8CA3-825F7A9EE8D0}">
      <dsp:nvSpPr>
        <dsp:cNvPr id="0" name=""/>
        <dsp:cNvSpPr/>
      </dsp:nvSpPr>
      <dsp:spPr>
        <a:xfrm>
          <a:off x="6262650" y="2467711"/>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Augmented intelligence</a:t>
          </a:r>
        </a:p>
      </dsp:txBody>
      <dsp:txXfrm>
        <a:off x="6450701" y="2629148"/>
        <a:ext cx="838124" cy="719507"/>
      </dsp:txXfrm>
    </dsp:sp>
    <dsp:sp modelId="{CEF70F1C-D672-412B-A0E9-33F95F91DB10}">
      <dsp:nvSpPr>
        <dsp:cNvPr id="0" name=""/>
        <dsp:cNvSpPr/>
      </dsp:nvSpPr>
      <dsp:spPr>
        <a:xfrm>
          <a:off x="6503550" y="3380808"/>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29B66BD-E780-4029-80AB-8C9AADD3D5DC}">
      <dsp:nvSpPr>
        <dsp:cNvPr id="0" name=""/>
        <dsp:cNvSpPr/>
      </dsp:nvSpPr>
      <dsp:spPr>
        <a:xfrm>
          <a:off x="5218252" y="3038002"/>
          <a:ext cx="1214225" cy="1042381"/>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DABF7157-6258-4EC4-BD3D-7345B2C2FD93}">
      <dsp:nvSpPr>
        <dsp:cNvPr id="0" name=""/>
        <dsp:cNvSpPr/>
      </dsp:nvSpPr>
      <dsp:spPr>
        <a:xfrm>
          <a:off x="6278361" y="3495678"/>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0123F13D-C648-45E0-8530-62772977EA50}">
      <dsp:nvSpPr>
        <dsp:cNvPr id="0" name=""/>
        <dsp:cNvSpPr/>
      </dsp:nvSpPr>
      <dsp:spPr>
        <a:xfrm>
          <a:off x="6267139" y="162668"/>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Laboratory Operations</a:t>
          </a:r>
        </a:p>
      </dsp:txBody>
      <dsp:txXfrm>
        <a:off x="6455190" y="324105"/>
        <a:ext cx="838124" cy="719507"/>
      </dsp:txXfrm>
    </dsp:sp>
    <dsp:sp modelId="{E73472DC-AF41-4DC2-8830-7CDE384F6A89}">
      <dsp:nvSpPr>
        <dsp:cNvPr id="0" name=""/>
        <dsp:cNvSpPr/>
      </dsp:nvSpPr>
      <dsp:spPr>
        <a:xfrm>
          <a:off x="7107296" y="1078919"/>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167F8A8-4B8D-4BD4-8512-5837F5DE18AB}">
      <dsp:nvSpPr>
        <dsp:cNvPr id="0" name=""/>
        <dsp:cNvSpPr/>
      </dsp:nvSpPr>
      <dsp:spPr>
        <a:xfrm>
          <a:off x="6267139" y="1313162"/>
          <a:ext cx="1214225" cy="1042381"/>
        </a:xfrm>
        <a:prstGeom prst="hexagon">
          <a:avLst>
            <a:gd name="adj" fmla="val 25000"/>
            <a:gd name="vf" fmla="val 115470"/>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7000" r="-7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7D77A68-3012-4482-BF24-A867758EF9D5}">
      <dsp:nvSpPr>
        <dsp:cNvPr id="0" name=""/>
        <dsp:cNvSpPr/>
      </dsp:nvSpPr>
      <dsp:spPr>
        <a:xfrm>
          <a:off x="7107296" y="1319469"/>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CD3D8B2-1531-4FA7-952B-3B1C2CF64842}">
      <dsp:nvSpPr>
        <dsp:cNvPr id="0" name=""/>
        <dsp:cNvSpPr/>
      </dsp:nvSpPr>
      <dsp:spPr>
        <a:xfrm>
          <a:off x="3129454" y="3031696"/>
          <a:ext cx="1214225" cy="1042381"/>
        </a:xfrm>
        <a:prstGeom prst="hexagon">
          <a:avLst>
            <a:gd name="adj" fmla="val 25000"/>
            <a:gd name="vf" fmla="val 1154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In the field vs. automated data processing</a:t>
          </a:r>
        </a:p>
      </dsp:txBody>
      <dsp:txXfrm>
        <a:off x="3317505" y="3193133"/>
        <a:ext cx="838124" cy="719507"/>
      </dsp:txXfrm>
    </dsp:sp>
    <dsp:sp modelId="{83B6BC30-3B5D-4FEC-9C60-732B17D1EF97}">
      <dsp:nvSpPr>
        <dsp:cNvPr id="0" name=""/>
        <dsp:cNvSpPr/>
      </dsp:nvSpPr>
      <dsp:spPr>
        <a:xfrm>
          <a:off x="3369606" y="3944794"/>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01AC901-C955-41EF-A499-3E88B03FCF58}">
      <dsp:nvSpPr>
        <dsp:cNvPr id="0" name=""/>
        <dsp:cNvSpPr/>
      </dsp:nvSpPr>
      <dsp:spPr>
        <a:xfrm>
          <a:off x="2084308" y="3602438"/>
          <a:ext cx="1214225" cy="1042381"/>
        </a:xfrm>
        <a:prstGeom prst="hexagon">
          <a:avLst>
            <a:gd name="adj" fmla="val 25000"/>
            <a:gd name="vf" fmla="val 115470"/>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t="-9000" b="-9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5B13B22-AE39-4D51-9E04-7CEF93F109EA}">
      <dsp:nvSpPr>
        <dsp:cNvPr id="0" name=""/>
        <dsp:cNvSpPr/>
      </dsp:nvSpPr>
      <dsp:spPr>
        <a:xfrm>
          <a:off x="3144417" y="4059663"/>
          <a:ext cx="141397" cy="122076"/>
        </a:xfrm>
        <a:prstGeom prst="hexagon">
          <a:avLst>
            <a:gd name="adj" fmla="val 25000"/>
            <a:gd name="vf" fmla="val 115470"/>
          </a:avLst>
        </a:prstGeom>
        <a:solidFill>
          <a:schemeClr val="lt1">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707FF7-6E8A-4F6D-A605-7A194786051E}">
      <dsp:nvSpPr>
        <dsp:cNvPr id="0" name=""/>
        <dsp:cNvSpPr/>
      </dsp:nvSpPr>
      <dsp:spPr>
        <a:xfrm>
          <a:off x="1731305" y="971841"/>
          <a:ext cx="1235252" cy="1068543"/>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en-US" sz="950" b="1" kern="1200" dirty="0">
              <a:solidFill>
                <a:schemeClr val="bg1">
                  <a:lumMod val="95000"/>
                  <a:lumOff val="5000"/>
                </a:schemeClr>
              </a:solidFill>
            </a:rPr>
            <a:t>Data</a:t>
          </a:r>
        </a:p>
      </dsp:txBody>
      <dsp:txXfrm>
        <a:off x="1936004" y="1148914"/>
        <a:ext cx="825854" cy="714397"/>
      </dsp:txXfrm>
    </dsp:sp>
    <dsp:sp modelId="{BB6CF491-3B9D-4C54-8538-530A22610850}">
      <dsp:nvSpPr>
        <dsp:cNvPr id="0" name=""/>
        <dsp:cNvSpPr/>
      </dsp:nvSpPr>
      <dsp:spPr>
        <a:xfrm>
          <a:off x="2504810" y="460615"/>
          <a:ext cx="466057" cy="401569"/>
        </a:xfrm>
        <a:prstGeom prst="hexagon">
          <a:avLst>
            <a:gd name="adj" fmla="val 28900"/>
            <a:gd name="vf" fmla="val 11547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9D3F47E-A55A-4DFF-8C2A-75362ADCC9AE}">
      <dsp:nvSpPr>
        <dsp:cNvPr id="0" name=""/>
        <dsp:cNvSpPr/>
      </dsp:nvSpPr>
      <dsp:spPr>
        <a:xfrm>
          <a:off x="1845089" y="0"/>
          <a:ext cx="1012280" cy="875741"/>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en-US" sz="950" b="1" kern="1200" dirty="0">
              <a:solidFill>
                <a:schemeClr val="bg1">
                  <a:lumMod val="95000"/>
                  <a:lumOff val="5000"/>
                </a:schemeClr>
              </a:solidFill>
            </a:rPr>
            <a:t>Monitoring</a:t>
          </a:r>
        </a:p>
      </dsp:txBody>
      <dsp:txXfrm>
        <a:off x="2012845" y="145129"/>
        <a:ext cx="676768" cy="585483"/>
      </dsp:txXfrm>
    </dsp:sp>
    <dsp:sp modelId="{7D01F141-69A7-450B-B655-C10D5F777004}">
      <dsp:nvSpPr>
        <dsp:cNvPr id="0" name=""/>
        <dsp:cNvSpPr/>
      </dsp:nvSpPr>
      <dsp:spPr>
        <a:xfrm>
          <a:off x="3048735" y="1211337"/>
          <a:ext cx="466057" cy="401569"/>
        </a:xfrm>
        <a:prstGeom prst="hexagon">
          <a:avLst>
            <a:gd name="adj" fmla="val 28900"/>
            <a:gd name="vf" fmla="val 11547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21B2027-B771-4EF2-9892-5ACC48E481BB}">
      <dsp:nvSpPr>
        <dsp:cNvPr id="0" name=""/>
        <dsp:cNvSpPr/>
      </dsp:nvSpPr>
      <dsp:spPr>
        <a:xfrm>
          <a:off x="2773468" y="538639"/>
          <a:ext cx="1012280" cy="875741"/>
        </a:xfrm>
        <a:prstGeom prst="hexagon">
          <a:avLst>
            <a:gd name="adj" fmla="val 28570"/>
            <a:gd name="vf" fmla="val 115470"/>
          </a:avLst>
        </a:prstGeom>
        <a:gradFill rotWithShape="0">
          <a:gsLst>
            <a:gs pos="0">
              <a:schemeClr val="accent4">
                <a:hueOff val="-2460001"/>
                <a:satOff val="-9431"/>
                <a:lumOff val="2824"/>
                <a:alphaOff val="0"/>
                <a:satMod val="103000"/>
                <a:lumMod val="102000"/>
                <a:tint val="94000"/>
              </a:schemeClr>
            </a:gs>
            <a:gs pos="50000">
              <a:schemeClr val="accent4">
                <a:hueOff val="-2460001"/>
                <a:satOff val="-9431"/>
                <a:lumOff val="2824"/>
                <a:alphaOff val="0"/>
                <a:satMod val="110000"/>
                <a:lumMod val="100000"/>
                <a:shade val="100000"/>
              </a:schemeClr>
            </a:gs>
            <a:gs pos="100000">
              <a:schemeClr val="accent4">
                <a:hueOff val="-2460001"/>
                <a:satOff val="-9431"/>
                <a:lumOff val="28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en-US" sz="950" b="1" kern="1200" dirty="0">
              <a:solidFill>
                <a:schemeClr val="bg1">
                  <a:lumMod val="95000"/>
                  <a:lumOff val="5000"/>
                </a:schemeClr>
              </a:solidFill>
            </a:rPr>
            <a:t>Security</a:t>
          </a:r>
        </a:p>
      </dsp:txBody>
      <dsp:txXfrm>
        <a:off x="2941224" y="683768"/>
        <a:ext cx="676768" cy="585483"/>
      </dsp:txXfrm>
    </dsp:sp>
    <dsp:sp modelId="{9E09450C-1634-4593-A334-350E3033C99E}">
      <dsp:nvSpPr>
        <dsp:cNvPr id="0" name=""/>
        <dsp:cNvSpPr/>
      </dsp:nvSpPr>
      <dsp:spPr>
        <a:xfrm>
          <a:off x="2670890" y="2058760"/>
          <a:ext cx="466057" cy="401569"/>
        </a:xfrm>
        <a:prstGeom prst="hexagon">
          <a:avLst>
            <a:gd name="adj" fmla="val 28900"/>
            <a:gd name="vf" fmla="val 11547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A9ACC70-E9A6-43A5-9DAD-D77FBF9BF89D}">
      <dsp:nvSpPr>
        <dsp:cNvPr id="0" name=""/>
        <dsp:cNvSpPr/>
      </dsp:nvSpPr>
      <dsp:spPr>
        <a:xfrm>
          <a:off x="2773468" y="1597543"/>
          <a:ext cx="1012280" cy="875741"/>
        </a:xfrm>
        <a:prstGeom prst="hexagon">
          <a:avLst>
            <a:gd name="adj" fmla="val 28570"/>
            <a:gd name="vf" fmla="val 115470"/>
          </a:avLst>
        </a:prstGeom>
        <a:gradFill rotWithShape="0">
          <a:gsLst>
            <a:gs pos="0">
              <a:schemeClr val="accent4">
                <a:hueOff val="-4920002"/>
                <a:satOff val="-18862"/>
                <a:lumOff val="5647"/>
                <a:alphaOff val="0"/>
                <a:satMod val="103000"/>
                <a:lumMod val="102000"/>
                <a:tint val="94000"/>
              </a:schemeClr>
            </a:gs>
            <a:gs pos="50000">
              <a:schemeClr val="accent4">
                <a:hueOff val="-4920002"/>
                <a:satOff val="-18862"/>
                <a:lumOff val="5647"/>
                <a:alphaOff val="0"/>
                <a:satMod val="110000"/>
                <a:lumMod val="100000"/>
                <a:shade val="100000"/>
              </a:schemeClr>
            </a:gs>
            <a:gs pos="100000">
              <a:schemeClr val="accent4">
                <a:hueOff val="-4920002"/>
                <a:satOff val="-18862"/>
                <a:lumOff val="564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en-US" sz="950" b="1" kern="1200" dirty="0">
              <a:solidFill>
                <a:schemeClr val="bg1">
                  <a:lumMod val="95000"/>
                  <a:lumOff val="5000"/>
                </a:schemeClr>
              </a:solidFill>
            </a:rPr>
            <a:t>Analysis</a:t>
          </a:r>
        </a:p>
      </dsp:txBody>
      <dsp:txXfrm>
        <a:off x="2941224" y="1742672"/>
        <a:ext cx="676768" cy="585483"/>
      </dsp:txXfrm>
    </dsp:sp>
    <dsp:sp modelId="{95056F94-0E86-40C4-8408-FD270B0A27A6}">
      <dsp:nvSpPr>
        <dsp:cNvPr id="0" name=""/>
        <dsp:cNvSpPr/>
      </dsp:nvSpPr>
      <dsp:spPr>
        <a:xfrm>
          <a:off x="1733603" y="2146726"/>
          <a:ext cx="466057" cy="401569"/>
        </a:xfrm>
        <a:prstGeom prst="hexagon">
          <a:avLst>
            <a:gd name="adj" fmla="val 28900"/>
            <a:gd name="vf" fmla="val 11547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AB7A5FB-75CA-4588-A59A-4C246F88C112}">
      <dsp:nvSpPr>
        <dsp:cNvPr id="0" name=""/>
        <dsp:cNvSpPr/>
      </dsp:nvSpPr>
      <dsp:spPr>
        <a:xfrm>
          <a:off x="1845089" y="2136785"/>
          <a:ext cx="1012280" cy="875741"/>
        </a:xfrm>
        <a:prstGeom prst="hexagon">
          <a:avLst>
            <a:gd name="adj" fmla="val 28570"/>
            <a:gd name="vf" fmla="val 115470"/>
          </a:avLst>
        </a:prstGeom>
        <a:gradFill rotWithShape="0">
          <a:gsLst>
            <a:gs pos="0">
              <a:schemeClr val="accent4">
                <a:hueOff val="-7380003"/>
                <a:satOff val="-28293"/>
                <a:lumOff val="8471"/>
                <a:alphaOff val="0"/>
                <a:satMod val="103000"/>
                <a:lumMod val="102000"/>
                <a:tint val="94000"/>
              </a:schemeClr>
            </a:gs>
            <a:gs pos="50000">
              <a:schemeClr val="accent4">
                <a:hueOff val="-7380003"/>
                <a:satOff val="-28293"/>
                <a:lumOff val="8471"/>
                <a:alphaOff val="0"/>
                <a:satMod val="110000"/>
                <a:lumMod val="100000"/>
                <a:shade val="100000"/>
              </a:schemeClr>
            </a:gs>
            <a:gs pos="100000">
              <a:schemeClr val="accent4">
                <a:hueOff val="-7380003"/>
                <a:satOff val="-28293"/>
                <a:lumOff val="847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en-US" sz="950" b="1" kern="1200" dirty="0">
              <a:solidFill>
                <a:schemeClr val="bg1">
                  <a:lumMod val="95000"/>
                  <a:lumOff val="5000"/>
                </a:schemeClr>
              </a:solidFill>
            </a:rPr>
            <a:t>Predictive</a:t>
          </a:r>
        </a:p>
      </dsp:txBody>
      <dsp:txXfrm>
        <a:off x="2012845" y="2281914"/>
        <a:ext cx="676768" cy="585483"/>
      </dsp:txXfrm>
    </dsp:sp>
    <dsp:sp modelId="{673BF147-1DD1-4F54-8DBE-D328154E813B}">
      <dsp:nvSpPr>
        <dsp:cNvPr id="0" name=""/>
        <dsp:cNvSpPr/>
      </dsp:nvSpPr>
      <dsp:spPr>
        <a:xfrm>
          <a:off x="1180771" y="1396306"/>
          <a:ext cx="466057" cy="401569"/>
        </a:xfrm>
        <a:prstGeom prst="hexagon">
          <a:avLst>
            <a:gd name="adj" fmla="val 28900"/>
            <a:gd name="vf" fmla="val 11547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4E32F7E-546F-471B-9336-69F69186240A}">
      <dsp:nvSpPr>
        <dsp:cNvPr id="0" name=""/>
        <dsp:cNvSpPr/>
      </dsp:nvSpPr>
      <dsp:spPr>
        <a:xfrm>
          <a:off x="912400" y="1598145"/>
          <a:ext cx="1012280" cy="875741"/>
        </a:xfrm>
        <a:prstGeom prst="hexagon">
          <a:avLst>
            <a:gd name="adj" fmla="val 28570"/>
            <a:gd name="vf" fmla="val 115470"/>
          </a:avLst>
        </a:prstGeom>
        <a:gradFill rotWithShape="0">
          <a:gsLst>
            <a:gs pos="0">
              <a:schemeClr val="accent4">
                <a:hueOff val="-9840004"/>
                <a:satOff val="-37724"/>
                <a:lumOff val="11294"/>
                <a:alphaOff val="0"/>
                <a:satMod val="103000"/>
                <a:lumMod val="102000"/>
                <a:tint val="94000"/>
              </a:schemeClr>
            </a:gs>
            <a:gs pos="50000">
              <a:schemeClr val="accent4">
                <a:hueOff val="-9840004"/>
                <a:satOff val="-37724"/>
                <a:lumOff val="11294"/>
                <a:alphaOff val="0"/>
                <a:satMod val="110000"/>
                <a:lumMod val="100000"/>
                <a:shade val="100000"/>
              </a:schemeClr>
            </a:gs>
            <a:gs pos="100000">
              <a:schemeClr val="accent4">
                <a:hueOff val="-9840004"/>
                <a:satOff val="-37724"/>
                <a:lumOff val="11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en-US" sz="950" b="1" kern="1200" dirty="0">
              <a:solidFill>
                <a:schemeClr val="bg1">
                  <a:lumMod val="95000"/>
                  <a:lumOff val="5000"/>
                </a:schemeClr>
              </a:solidFill>
            </a:rPr>
            <a:t>Trending</a:t>
          </a:r>
        </a:p>
      </dsp:txBody>
      <dsp:txXfrm>
        <a:off x="1080156" y="1743274"/>
        <a:ext cx="676768" cy="585483"/>
      </dsp:txXfrm>
    </dsp:sp>
    <dsp:sp modelId="{EC28D3A3-957F-4CAF-9AC3-6A3F1F0D95B1}">
      <dsp:nvSpPr>
        <dsp:cNvPr id="0" name=""/>
        <dsp:cNvSpPr/>
      </dsp:nvSpPr>
      <dsp:spPr>
        <a:xfrm>
          <a:off x="912400" y="537434"/>
          <a:ext cx="1012280" cy="875741"/>
        </a:xfrm>
        <a:prstGeom prst="hexagon">
          <a:avLst>
            <a:gd name="adj" fmla="val 28570"/>
            <a:gd name="vf" fmla="val 115470"/>
          </a:avLst>
        </a:prstGeom>
        <a:gradFill rotWithShape="0">
          <a:gsLst>
            <a:gs pos="0">
              <a:schemeClr val="accent4">
                <a:hueOff val="-12300005"/>
                <a:satOff val="-47155"/>
                <a:lumOff val="14118"/>
                <a:alphaOff val="0"/>
                <a:satMod val="103000"/>
                <a:lumMod val="102000"/>
                <a:tint val="94000"/>
              </a:schemeClr>
            </a:gs>
            <a:gs pos="50000">
              <a:schemeClr val="accent4">
                <a:hueOff val="-12300005"/>
                <a:satOff val="-47155"/>
                <a:lumOff val="14118"/>
                <a:alphaOff val="0"/>
                <a:satMod val="110000"/>
                <a:lumMod val="100000"/>
                <a:shade val="100000"/>
              </a:schemeClr>
            </a:gs>
            <a:gs pos="100000">
              <a:schemeClr val="accent4">
                <a:hueOff val="-12300005"/>
                <a:satOff val="-47155"/>
                <a:lumOff val="141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en-US" sz="950" b="1" kern="1200" dirty="0">
              <a:solidFill>
                <a:schemeClr val="bg1">
                  <a:lumMod val="95000"/>
                  <a:lumOff val="5000"/>
                </a:schemeClr>
              </a:solidFill>
            </a:rPr>
            <a:t>User Friendly</a:t>
          </a:r>
        </a:p>
      </dsp:txBody>
      <dsp:txXfrm>
        <a:off x="1080156" y="682563"/>
        <a:ext cx="676768" cy="585483"/>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F391D5B-F21D-4A23-BC16-77D248A42E04}" type="datetimeFigureOut">
              <a:rPr lang="en-US" smtClean="0"/>
              <a:t>9/22/2021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AA87700-C2CA-4156-B879-80D1DD799DB9}" type="slidenum">
              <a:rPr lang="en-US" smtClean="0"/>
              <a:t>‹#›</a:t>
            </a:fld>
            <a:endParaRPr lang="en-US" dirty="0"/>
          </a:p>
        </p:txBody>
      </p:sp>
    </p:spTree>
    <p:extLst>
      <p:ext uri="{BB962C8B-B14F-4D97-AF65-F5344CB8AC3E}">
        <p14:creationId xmlns:p14="http://schemas.microsoft.com/office/powerpoint/2010/main" val="742309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6412"/>
          </a:xfrm>
          <a:prstGeom prst="rect">
            <a:avLst/>
          </a:prstGeom>
        </p:spPr>
        <p:txBody>
          <a:bodyPr vert="horz" lIns="91650" tIns="45825" rIns="91650" bIns="45825" rtlCol="0"/>
          <a:lstStyle>
            <a:lvl1pPr algn="l">
              <a:defRPr sz="1200"/>
            </a:lvl1pPr>
          </a:lstStyle>
          <a:p>
            <a:endParaRPr lang="en-US" dirty="0"/>
          </a:p>
        </p:txBody>
      </p:sp>
      <p:sp>
        <p:nvSpPr>
          <p:cNvPr id="3" name="Date Placeholder 2"/>
          <p:cNvSpPr>
            <a:spLocks noGrp="1"/>
          </p:cNvSpPr>
          <p:nvPr>
            <p:ph type="dt" idx="1"/>
          </p:nvPr>
        </p:nvSpPr>
        <p:spPr>
          <a:xfrm>
            <a:off x="3971183" y="0"/>
            <a:ext cx="3037628" cy="466412"/>
          </a:xfrm>
          <a:prstGeom prst="rect">
            <a:avLst/>
          </a:prstGeom>
        </p:spPr>
        <p:txBody>
          <a:bodyPr vert="horz" lIns="91650" tIns="45825" rIns="91650" bIns="45825" rtlCol="0"/>
          <a:lstStyle>
            <a:lvl1pPr algn="r">
              <a:defRPr sz="1200"/>
            </a:lvl1pPr>
          </a:lstStyle>
          <a:p>
            <a:fld id="{21D603EA-85D6-422C-AB10-17A2A7923832}" type="datetimeFigureOut">
              <a:rPr lang="en-US" smtClean="0"/>
              <a:t>9/22/2021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650" tIns="45825" rIns="91650" bIns="45825" rtlCol="0" anchor="ctr"/>
          <a:lstStyle/>
          <a:p>
            <a:endParaRPr lang="en-US" dirty="0"/>
          </a:p>
        </p:txBody>
      </p:sp>
      <p:sp>
        <p:nvSpPr>
          <p:cNvPr id="5" name="Notes Placeholder 4"/>
          <p:cNvSpPr>
            <a:spLocks noGrp="1"/>
          </p:cNvSpPr>
          <p:nvPr>
            <p:ph type="body" sz="quarter" idx="3"/>
          </p:nvPr>
        </p:nvSpPr>
        <p:spPr>
          <a:xfrm>
            <a:off x="701359" y="4474689"/>
            <a:ext cx="5607684" cy="3659661"/>
          </a:xfrm>
          <a:prstGeom prst="rect">
            <a:avLst/>
          </a:prstGeom>
        </p:spPr>
        <p:txBody>
          <a:bodyPr vert="horz" lIns="91650" tIns="45825" rIns="91650" bIns="458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89"/>
            <a:ext cx="3037628" cy="466411"/>
          </a:xfrm>
          <a:prstGeom prst="rect">
            <a:avLst/>
          </a:prstGeom>
        </p:spPr>
        <p:txBody>
          <a:bodyPr vert="horz" lIns="91650" tIns="45825" rIns="91650" bIns="458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183" y="8829989"/>
            <a:ext cx="3037628" cy="466411"/>
          </a:xfrm>
          <a:prstGeom prst="rect">
            <a:avLst/>
          </a:prstGeom>
        </p:spPr>
        <p:txBody>
          <a:bodyPr vert="horz" lIns="91650" tIns="45825" rIns="91650" bIns="45825" rtlCol="0" anchor="b"/>
          <a:lstStyle>
            <a:lvl1pPr algn="r">
              <a:defRPr sz="1200"/>
            </a:lvl1pPr>
          </a:lstStyle>
          <a:p>
            <a:fld id="{6DE649CB-0B81-4204-A849-0379B10D6E2B}" type="slidenum">
              <a:rPr lang="en-US" smtClean="0"/>
              <a:t>‹#›</a:t>
            </a:fld>
            <a:endParaRPr lang="en-US" dirty="0"/>
          </a:p>
        </p:txBody>
      </p:sp>
    </p:spTree>
    <p:extLst>
      <p:ext uri="{BB962C8B-B14F-4D97-AF65-F5344CB8AC3E}">
        <p14:creationId xmlns:p14="http://schemas.microsoft.com/office/powerpoint/2010/main" val="2200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most convenient power arrangement is to run a single Ethernet cable from the tripod area out to an area with easy human access and AC power.   The tech can then plug the PC in whenever data is desired to be viewed and downloaded.  But the PC is not needed other than for setup and to view data – the device is autonomous.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for short runs, </a:t>
            </a:r>
            <a:r>
              <a:rPr lang="en-US" sz="1200" kern="1200">
                <a:solidFill>
                  <a:schemeClr val="tx1"/>
                </a:solidFill>
                <a:effectLst/>
                <a:latin typeface="+mn-lt"/>
                <a:ea typeface="+mn-ea"/>
                <a:cs typeface="+mn-cs"/>
              </a:rPr>
              <a:t>a battery can be used.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E649CB-0B81-4204-A849-0379B10D6E2B}" type="slidenum">
              <a:rPr lang="en-US" smtClean="0"/>
              <a:t>5</a:t>
            </a:fld>
            <a:endParaRPr lang="en-US" dirty="0"/>
          </a:p>
        </p:txBody>
      </p:sp>
    </p:spTree>
    <p:extLst>
      <p:ext uri="{BB962C8B-B14F-4D97-AF65-F5344CB8AC3E}">
        <p14:creationId xmlns:p14="http://schemas.microsoft.com/office/powerpoint/2010/main" val="73697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Makes sure to mention that sometimes dose rate changes may be impacted by other activities rather than changes in nuclide activities</a:t>
            </a:r>
          </a:p>
        </p:txBody>
      </p:sp>
      <p:sp>
        <p:nvSpPr>
          <p:cNvPr id="4" name="Slide Number Placeholder 3"/>
          <p:cNvSpPr>
            <a:spLocks noGrp="1"/>
          </p:cNvSpPr>
          <p:nvPr>
            <p:ph type="sldNum" sz="quarter" idx="10"/>
          </p:nvPr>
        </p:nvSpPr>
        <p:spPr/>
        <p:txBody>
          <a:bodyPr/>
          <a:lstStyle/>
          <a:p>
            <a:fld id="{6DE649CB-0B81-4204-A849-0379B10D6E2B}" type="slidenum">
              <a:rPr lang="en-US" smtClean="0"/>
              <a:t>8</a:t>
            </a:fld>
            <a:endParaRPr lang="en-US" dirty="0"/>
          </a:p>
        </p:txBody>
      </p:sp>
    </p:spTree>
    <p:extLst>
      <p:ext uri="{BB962C8B-B14F-4D97-AF65-F5344CB8AC3E}">
        <p14:creationId xmlns:p14="http://schemas.microsoft.com/office/powerpoint/2010/main" val="331823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EPRI and MIRION partnered together to design the system</a:t>
            </a:r>
          </a:p>
        </p:txBody>
      </p:sp>
      <p:sp>
        <p:nvSpPr>
          <p:cNvPr id="4" name="Slide Number Placeholder 3"/>
          <p:cNvSpPr>
            <a:spLocks noGrp="1"/>
          </p:cNvSpPr>
          <p:nvPr>
            <p:ph type="sldNum" sz="quarter" idx="5"/>
          </p:nvPr>
        </p:nvSpPr>
        <p:spPr/>
        <p:txBody>
          <a:bodyPr/>
          <a:lstStyle/>
          <a:p>
            <a:fld id="{6DE649CB-0B81-4204-A849-0379B10D6E2B}" type="slidenum">
              <a:rPr lang="en-US" smtClean="0"/>
              <a:t>11</a:t>
            </a:fld>
            <a:endParaRPr lang="en-US" dirty="0"/>
          </a:p>
        </p:txBody>
      </p:sp>
    </p:spTree>
    <p:extLst>
      <p:ext uri="{BB962C8B-B14F-4D97-AF65-F5344CB8AC3E}">
        <p14:creationId xmlns:p14="http://schemas.microsoft.com/office/powerpoint/2010/main" val="125064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Additional</a:t>
            </a:r>
            <a:r>
              <a:rPr lang="en-US" baseline="0" dirty="0"/>
              <a:t> Shielding Details: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 – Disadvantage, shielding changes may impact MDA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Proposed shielding is 4” thick lead with a copper inner liner. This liner absorbs the lead X-rays that are in the 90 keV range, so they do not interfere with the important Xe-133 gammas at 80 keV. A shielded segment containing two sample chambers slides horizontally exposing each sample to the detector, one at a time. The sample chambers can be between about 3 to 400 cc, allowing sensitivity adjustment depending upon normal range of coolant activity and programmed decay time. The sample chambers can be easily replaced if they become contaminated.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chemeClr val="tx1"/>
                </a:solidFill>
              </a:rPr>
              <a:t>Perspective Example: </a:t>
            </a:r>
            <a:r>
              <a:rPr lang="en-US" sz="1200" dirty="0">
                <a:solidFill>
                  <a:schemeClr val="tx1"/>
                </a:solidFill>
              </a:rPr>
              <a:t>Portable outage unit completely shielded with 4-in lead equivalent in an ambient field of 45 mR/hr when directed toward and in close proximity of a primary coolant piping survey location has a dead time of 0.4%. Source: RSI measurements at David Besse.</a:t>
            </a:r>
          </a:p>
          <a:p>
            <a:r>
              <a:rPr lang="en-US" dirty="0"/>
              <a:t>\</a:t>
            </a:r>
          </a:p>
        </p:txBody>
      </p:sp>
      <p:sp>
        <p:nvSpPr>
          <p:cNvPr id="4" name="Slide Number Placeholder 3"/>
          <p:cNvSpPr>
            <a:spLocks noGrp="1"/>
          </p:cNvSpPr>
          <p:nvPr>
            <p:ph type="sldNum" sz="quarter" idx="10"/>
          </p:nvPr>
        </p:nvSpPr>
        <p:spPr/>
        <p:txBody>
          <a:bodyPr/>
          <a:lstStyle/>
          <a:p>
            <a:fld id="{6DE649CB-0B81-4204-A849-0379B10D6E2B}" type="slidenum">
              <a:rPr lang="en-US" smtClean="0"/>
              <a:t>14</a:t>
            </a:fld>
            <a:endParaRPr lang="en-US" dirty="0"/>
          </a:p>
        </p:txBody>
      </p:sp>
    </p:spTree>
    <p:extLst>
      <p:ext uri="{BB962C8B-B14F-4D97-AF65-F5344CB8AC3E}">
        <p14:creationId xmlns:p14="http://schemas.microsoft.com/office/powerpoint/2010/main" val="53310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rPr>
              <a:t>A possible scenario where diagnostics software coupled with online monitoring may be able to capture fuel leakage events where maybe a low-power rod pops and releases a small and short-term amount of fission products; something that may not even be seen with daily sampling and a new tech may not even know how to diagnose the issue even if the release is captured with the sample.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10"/>
          </p:nvPr>
        </p:nvSpPr>
        <p:spPr/>
        <p:txBody>
          <a:bodyPr/>
          <a:lstStyle/>
          <a:p>
            <a:fld id="{6DE649CB-0B81-4204-A849-0379B10D6E2B}" type="slidenum">
              <a:rPr lang="en-US" smtClean="0"/>
              <a:t>22</a:t>
            </a:fld>
            <a:endParaRPr lang="en-US" dirty="0"/>
          </a:p>
        </p:txBody>
      </p:sp>
    </p:spTree>
    <p:extLst>
      <p:ext uri="{BB962C8B-B14F-4D97-AF65-F5344CB8AC3E}">
        <p14:creationId xmlns:p14="http://schemas.microsoft.com/office/powerpoint/2010/main" val="121246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44090E3-6575-49E8-AD53-40EAE5D7B138}" type="slidenum">
              <a:rPr lang="en-US">
                <a:solidFill>
                  <a:srgbClr val="000000"/>
                </a:solidFill>
              </a:rPr>
              <a:pPr/>
              <a:t>23</a:t>
            </a:fld>
            <a:endParaRPr lang="en-US" dirty="0">
              <a:solidFill>
                <a:srgbClr val="000000"/>
              </a:solidFill>
            </a:endParaRPr>
          </a:p>
        </p:txBody>
      </p:sp>
      <p:sp>
        <p:nvSpPr>
          <p:cNvPr id="205826" name="Rectangle 7"/>
          <p:cNvSpPr txBox="1">
            <a:spLocks noGrp="1" noChangeArrowheads="1"/>
          </p:cNvSpPr>
          <p:nvPr/>
        </p:nvSpPr>
        <p:spPr bwMode="auto">
          <a:xfrm>
            <a:off x="4010559" y="8894922"/>
            <a:ext cx="3066518" cy="468154"/>
          </a:xfrm>
          <a:prstGeom prst="rect">
            <a:avLst/>
          </a:prstGeom>
          <a:noFill/>
          <a:ln w="9525">
            <a:noFill/>
            <a:miter lim="800000"/>
            <a:headEnd/>
            <a:tailEnd/>
          </a:ln>
        </p:spPr>
        <p:txBody>
          <a:bodyPr lIns="93777" tIns="46889" rIns="93777" bIns="46889" anchor="b"/>
          <a:lstStyle/>
          <a:p>
            <a:pPr algn="r" defTabSz="938471">
              <a:spcBef>
                <a:spcPct val="0"/>
              </a:spcBef>
            </a:pPr>
            <a:fld id="{96FF2947-93E9-4791-B6DC-176EBED93C2B}" type="slidenum">
              <a:rPr lang="en-US" sz="1200"/>
              <a:pPr algn="r" defTabSz="938471">
                <a:spcBef>
                  <a:spcPct val="0"/>
                </a:spcBef>
              </a:pPr>
              <a:t>23</a:t>
            </a:fld>
            <a:endParaRPr lang="en-US" sz="1200" dirty="0"/>
          </a:p>
        </p:txBody>
      </p:sp>
      <p:sp>
        <p:nvSpPr>
          <p:cNvPr id="205827" name="Rectangle 2"/>
          <p:cNvSpPr>
            <a:spLocks noGrp="1" noRot="1" noChangeAspect="1" noChangeArrowheads="1" noTextEdit="1"/>
          </p:cNvSpPr>
          <p:nvPr>
            <p:ph type="sldImg"/>
          </p:nvPr>
        </p:nvSpPr>
        <p:spPr>
          <a:xfrm>
            <a:off x="420688" y="704850"/>
            <a:ext cx="6238875" cy="3509963"/>
          </a:xfrm>
          <a:ln/>
        </p:spPr>
      </p:sp>
      <p:sp>
        <p:nvSpPr>
          <p:cNvPr id="205828" name="Rectangle 3"/>
          <p:cNvSpPr>
            <a:spLocks noGrp="1" noChangeArrowheads="1"/>
          </p:cNvSpPr>
          <p:nvPr>
            <p:ph type="body" idx="1"/>
          </p:nvPr>
        </p:nvSpPr>
        <p:spPr>
          <a:xfrm>
            <a:off x="945646" y="4447463"/>
            <a:ext cx="5185788" cy="4211780"/>
          </a:xfrm>
        </p:spPr>
        <p:txBody>
          <a:bodyPr/>
          <a:lstStyle/>
          <a:p>
            <a:endParaRPr lang="en-US" dirty="0"/>
          </a:p>
        </p:txBody>
      </p:sp>
    </p:spTree>
    <p:extLst>
      <p:ext uri="{BB962C8B-B14F-4D97-AF65-F5344CB8AC3E}">
        <p14:creationId xmlns:p14="http://schemas.microsoft.com/office/powerpoint/2010/main" val="6542701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5" Type="http://schemas.openxmlformats.org/officeDocument/2006/relationships/image" Target="../media/image3.png"/><Relationship Id="rId4" Type="http://schemas.openxmlformats.org/officeDocument/2006/relationships/hyperlink" Target="https://www.linkedin.com/company/epri" TargetMode="External"/><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5" Type="http://schemas.openxmlformats.org/officeDocument/2006/relationships/image" Target="../media/image3.png"/><Relationship Id="rId4" Type="http://schemas.openxmlformats.org/officeDocument/2006/relationships/hyperlink" Target="https://www.linkedin.com/company/epri" TargetMode="Externa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5" Type="http://schemas.openxmlformats.org/officeDocument/2006/relationships/image" Target="../media/image3.png"/><Relationship Id="rId4" Type="http://schemas.openxmlformats.org/officeDocument/2006/relationships/hyperlink" Target="https://www.linkedin.com/company/epri" TargetMode="External"/><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5" Type="http://schemas.openxmlformats.org/officeDocument/2006/relationships/image" Target="../media/image3.png"/><Relationship Id="rId4" Type="http://schemas.openxmlformats.org/officeDocument/2006/relationships/hyperlink" Target="https://www.linkedin.com/company/epri" TargetMode="External"/><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5" Type="http://schemas.openxmlformats.org/officeDocument/2006/relationships/image" Target="../media/image3.png"/><Relationship Id="rId4" Type="http://schemas.openxmlformats.org/officeDocument/2006/relationships/hyperlink" Target="https://www.linkedin.com/company/epri" TargetMode="External"/><Relationship Id="rId9"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5" Type="http://schemas.openxmlformats.org/officeDocument/2006/relationships/image" Target="../media/image3.png"/><Relationship Id="rId4" Type="http://schemas.openxmlformats.org/officeDocument/2006/relationships/hyperlink" Target="https://www.linkedin.com/company/epri" TargetMode="External"/><Relationship Id="rId9"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5" Type="http://schemas.openxmlformats.org/officeDocument/2006/relationships/image" Target="../media/image3.png"/><Relationship Id="rId4" Type="http://schemas.openxmlformats.org/officeDocument/2006/relationships/hyperlink" Target="https://www.linkedin.com/company/epri" TargetMode="External"/><Relationship Id="rId9"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EPRI Title Slide">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1EDFE55-CD97-4806-B97B-A9091661C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708"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8707"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dirty="0"/>
              <a:t>CLICK TO EDIT MASTER TITLE</a:t>
            </a:r>
          </a:p>
        </p:txBody>
      </p:sp>
      <p:sp>
        <p:nvSpPr>
          <p:cNvPr id="9" name="Rectangle 8"/>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8"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dirty="0"/>
              <a:t>Click To Edit Subtitle</a:t>
            </a:r>
          </a:p>
        </p:txBody>
      </p:sp>
      <p:grpSp>
        <p:nvGrpSpPr>
          <p:cNvPr id="25" name="Group 24">
            <a:extLst>
              <a:ext uri="{FF2B5EF4-FFF2-40B4-BE49-F238E27FC236}">
                <a16:creationId xmlns:a16="http://schemas.microsoft.com/office/drawing/2014/main" id="{3915F8B0-B666-42D5-9101-41C9E224E801}"/>
              </a:ext>
            </a:extLst>
          </p:cNvPr>
          <p:cNvGrpSpPr/>
          <p:nvPr userDrawn="1"/>
        </p:nvGrpSpPr>
        <p:grpSpPr>
          <a:xfrm>
            <a:off x="338624" y="6181725"/>
            <a:ext cx="4435668" cy="542465"/>
            <a:chOff x="338624" y="6181725"/>
            <a:chExt cx="4435668" cy="542465"/>
          </a:xfrm>
        </p:grpSpPr>
        <p:sp>
          <p:nvSpPr>
            <p:cNvPr id="26" name="Text Box 47">
              <a:extLst>
                <a:ext uri="{FF2B5EF4-FFF2-40B4-BE49-F238E27FC236}">
                  <a16:creationId xmlns:a16="http://schemas.microsoft.com/office/drawing/2014/main" id="{8E8588FC-1D76-47C5-B595-0F9502D2BC62}"/>
                </a:ext>
              </a:extLst>
            </p:cNvPr>
            <p:cNvSpPr txBox="1">
              <a:spLocks noChangeArrowheads="1"/>
            </p:cNvSpPr>
            <p:nvPr userDrawn="1"/>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2021 Electric Power Research Institute, Inc. All rights reserved.</a:t>
              </a:r>
            </a:p>
          </p:txBody>
        </p:sp>
        <p:sp>
          <p:nvSpPr>
            <p:cNvPr id="27" name="TextBox 26">
              <a:hlinkClick r:id="rId3"/>
              <a:extLst>
                <a:ext uri="{FF2B5EF4-FFF2-40B4-BE49-F238E27FC236}">
                  <a16:creationId xmlns:a16="http://schemas.microsoft.com/office/drawing/2014/main" id="{B555F5C0-13E9-4F31-AC9E-6AA423B9AA45}"/>
                </a:ext>
              </a:extLst>
            </p:cNvPr>
            <p:cNvSpPr txBox="1"/>
            <p:nvPr userDrawn="1"/>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28" name="Straight Connector 27">
              <a:extLst>
                <a:ext uri="{FF2B5EF4-FFF2-40B4-BE49-F238E27FC236}">
                  <a16:creationId xmlns:a16="http://schemas.microsoft.com/office/drawing/2014/main" id="{23518BE5-5103-47F0-BFFA-88320B777BD5}"/>
                </a:ext>
              </a:extLst>
            </p:cNvPr>
            <p:cNvCxnSpPr/>
            <p:nvPr userDrawn="1"/>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9" name="Picture 28">
              <a:hlinkClick r:id="rId4"/>
              <a:extLst>
                <a:ext uri="{FF2B5EF4-FFF2-40B4-BE49-F238E27FC236}">
                  <a16:creationId xmlns:a16="http://schemas.microsoft.com/office/drawing/2014/main" id="{F99B0C38-6987-4402-AC71-C1BDE714DE3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809" y="6284322"/>
              <a:ext cx="150229" cy="150229"/>
            </a:xfrm>
            <a:prstGeom prst="rect">
              <a:avLst/>
            </a:prstGeom>
          </p:spPr>
        </p:pic>
        <p:pic>
          <p:nvPicPr>
            <p:cNvPr id="30" name="Picture 29">
              <a:hlinkClick r:id="rId6"/>
              <a:extLst>
                <a:ext uri="{FF2B5EF4-FFF2-40B4-BE49-F238E27FC236}">
                  <a16:creationId xmlns:a16="http://schemas.microsoft.com/office/drawing/2014/main" id="{5B7BD5C0-06C6-4AB3-BC4D-383CBA3FC5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31" name="Picture 30">
              <a:hlinkClick r:id="rId8"/>
              <a:extLst>
                <a:ext uri="{FF2B5EF4-FFF2-40B4-BE49-F238E27FC236}">
                  <a16:creationId xmlns:a16="http://schemas.microsoft.com/office/drawing/2014/main" id="{D6A42936-581D-4AE8-8C5D-114B70E95E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136752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with Highligh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E03F-F02F-4FA3-91CB-67CB140953AE}"/>
              </a:ext>
            </a:extLst>
          </p:cNvPr>
          <p:cNvSpPr>
            <a:spLocks noGrp="1"/>
          </p:cNvSpPr>
          <p:nvPr>
            <p:ph type="title"/>
          </p:nvPr>
        </p:nvSpPr>
        <p:spPr>
          <a:xfrm>
            <a:off x="365760" y="182563"/>
            <a:ext cx="11430000" cy="731520"/>
          </a:xfrm>
        </p:spPr>
        <p:txBody>
          <a:bodyPr/>
          <a:lstStyle/>
          <a:p>
            <a:r>
              <a:rPr lang="en-US"/>
              <a:t>Click to edit Master title style</a:t>
            </a:r>
          </a:p>
        </p:txBody>
      </p:sp>
      <p:sp>
        <p:nvSpPr>
          <p:cNvPr id="5" name="Text Placeholder 4">
            <a:extLst>
              <a:ext uri="{FF2B5EF4-FFF2-40B4-BE49-F238E27FC236}">
                <a16:creationId xmlns:a16="http://schemas.microsoft.com/office/drawing/2014/main" id="{527D7085-5105-4024-BD3C-F69FB71287EC}"/>
              </a:ext>
            </a:extLst>
          </p:cNvPr>
          <p:cNvSpPr>
            <a:spLocks noGrp="1"/>
          </p:cNvSpPr>
          <p:nvPr>
            <p:ph type="body" sz="quarter" idx="10"/>
          </p:nvPr>
        </p:nvSpPr>
        <p:spPr>
          <a:xfrm>
            <a:off x="365760" y="5943600"/>
            <a:ext cx="11430000" cy="548640"/>
          </a:xfrm>
          <a:solidFill>
            <a:srgbClr val="0040C0"/>
          </a:solidFill>
        </p:spPr>
        <p:txBody>
          <a:bodyPr anchor="ctr">
            <a:normAutofit/>
          </a:bodyPr>
          <a:lstStyle>
            <a:lvl1pPr marL="0" indent="0" algn="ctr">
              <a:buNone/>
              <a:defRPr sz="2800" b="1">
                <a:solidFill>
                  <a:schemeClr val="bg1"/>
                </a:solidFill>
                <a:latin typeface="+mj-lt"/>
              </a:defRPr>
            </a:lvl1pPr>
            <a:lvl2pPr marL="287338" indent="0">
              <a:buNone/>
              <a:defRPr/>
            </a:lvl2pPr>
          </a:lstStyle>
          <a:p>
            <a:pPr lvl="0"/>
            <a:r>
              <a:rPr lang="en-US"/>
              <a:t>Click to edit Master text styles</a:t>
            </a:r>
          </a:p>
        </p:txBody>
      </p:sp>
    </p:spTree>
    <p:extLst>
      <p:ext uri="{BB962C8B-B14F-4D97-AF65-F5344CB8AC3E}">
        <p14:creationId xmlns:p14="http://schemas.microsoft.com/office/powerpoint/2010/main" val="1895805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1871114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65760" y="1005840"/>
            <a:ext cx="5577840" cy="539496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005840"/>
            <a:ext cx="5577840" cy="539496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9681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65760" y="1005840"/>
            <a:ext cx="5577840" cy="484632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005840"/>
            <a:ext cx="5577840" cy="484632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A406BC8-8ED2-4FB9-9CC1-C26081116C72}"/>
              </a:ext>
            </a:extLst>
          </p:cNvPr>
          <p:cNvSpPr>
            <a:spLocks noGrp="1"/>
          </p:cNvSpPr>
          <p:nvPr>
            <p:ph type="body" sz="quarter" idx="10"/>
          </p:nvPr>
        </p:nvSpPr>
        <p:spPr>
          <a:xfrm>
            <a:off x="365760" y="5943600"/>
            <a:ext cx="11430000" cy="548640"/>
          </a:xfrm>
          <a:solidFill>
            <a:srgbClr val="0040C0"/>
          </a:solidFill>
        </p:spPr>
        <p:txBody>
          <a:bodyPr anchor="ctr">
            <a:normAutofit/>
          </a:bodyPr>
          <a:lstStyle>
            <a:lvl1pPr marL="0" indent="0" algn="ctr">
              <a:buNone/>
              <a:defRPr sz="2800" b="1">
                <a:solidFill>
                  <a:schemeClr val="bg1"/>
                </a:solidFill>
                <a:latin typeface="+mj-lt"/>
              </a:defRPr>
            </a:lvl1pPr>
            <a:lvl2pPr marL="287338" indent="0">
              <a:buNone/>
              <a:defRPr/>
            </a:lvl2pPr>
          </a:lstStyle>
          <a:p>
            <a:pPr lvl="0"/>
            <a:r>
              <a:rPr lang="en-US"/>
              <a:t>Click to edit Master text styles</a:t>
            </a:r>
          </a:p>
        </p:txBody>
      </p:sp>
    </p:spTree>
    <p:extLst>
      <p:ext uri="{BB962C8B-B14F-4D97-AF65-F5344CB8AC3E}">
        <p14:creationId xmlns:p14="http://schemas.microsoft.com/office/powerpoint/2010/main" val="3520791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
            <a:ext cx="11430000" cy="73152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65760" y="1005840"/>
            <a:ext cx="5577840" cy="639762"/>
          </a:xfrm>
        </p:spPr>
        <p:txBody>
          <a:bodyPr anchor="b">
            <a:normAutofit/>
          </a:bodyPr>
          <a:lstStyle>
            <a:lvl1pPr marL="0" indent="0">
              <a:buNone/>
              <a:defRPr sz="24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37360"/>
            <a:ext cx="5577840" cy="466344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005840"/>
            <a:ext cx="5577840" cy="639762"/>
          </a:xfrm>
        </p:spPr>
        <p:txBody>
          <a:bodyPr anchor="b">
            <a:normAutofit/>
          </a:bodyPr>
          <a:lstStyle>
            <a:lvl1pPr marL="0" indent="0">
              <a:buNone/>
              <a:defRPr sz="24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19" y="1737360"/>
            <a:ext cx="5577840" cy="466344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4592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409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lumns with BG">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0042550C-BC90-495D-8E34-A8B34AE030E6}"/>
              </a:ext>
            </a:extLst>
          </p:cNvPr>
          <p:cNvSpPr/>
          <p:nvPr userDrawn="1"/>
        </p:nvSpPr>
        <p:spPr bwMode="auto">
          <a:xfrm>
            <a:off x="5019040" y="102458"/>
            <a:ext cx="4119296" cy="6389782"/>
          </a:xfrm>
          <a:prstGeom prst="parallelogram">
            <a:avLst>
              <a:gd name="adj" fmla="val 48367"/>
            </a:avLst>
          </a:prstGeom>
          <a:solidFill>
            <a:schemeClr val="accent1">
              <a:lumMod val="20000"/>
              <a:lumOff val="8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6" name="Rectangle 5">
            <a:extLst>
              <a:ext uri="{FF2B5EF4-FFF2-40B4-BE49-F238E27FC236}">
                <a16:creationId xmlns:a16="http://schemas.microsoft.com/office/drawing/2014/main" id="{B0ADDE39-D9ED-4DF4-B1E5-C884C95AC52C}"/>
              </a:ext>
            </a:extLst>
          </p:cNvPr>
          <p:cNvSpPr/>
          <p:nvPr userDrawn="1"/>
        </p:nvSpPr>
        <p:spPr bwMode="auto">
          <a:xfrm>
            <a:off x="7000240" y="102458"/>
            <a:ext cx="5191760" cy="6389782"/>
          </a:xfrm>
          <a:prstGeom prst="rect">
            <a:avLst/>
          </a:prstGeom>
          <a:solidFill>
            <a:srgbClr val="C9F1F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2" name="Title 1"/>
          <p:cNvSpPr>
            <a:spLocks noGrp="1"/>
          </p:cNvSpPr>
          <p:nvPr>
            <p:ph type="title"/>
          </p:nvPr>
        </p:nvSpPr>
        <p:spPr>
          <a:xfrm>
            <a:off x="365760" y="182563"/>
            <a:ext cx="114300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65760" y="1452805"/>
            <a:ext cx="4653280" cy="4500713"/>
          </a:xfrm>
          <a:prstGeom prst="rect">
            <a:avLst/>
          </a:prstGeo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88952" y="1452805"/>
            <a:ext cx="4653280" cy="4500713"/>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2781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E78E50C-C1F1-41A4-AB40-A03CD12EB182}"/>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0" y="86420"/>
            <a:ext cx="12192000" cy="6420999"/>
          </a:xfrm>
          <a:prstGeom prst="rect">
            <a:avLst/>
          </a:prstGeom>
        </p:spPr>
      </p:pic>
      <p:sp>
        <p:nvSpPr>
          <p:cNvPr id="2" name="Title 1"/>
          <p:cNvSpPr>
            <a:spLocks noGrp="1"/>
          </p:cNvSpPr>
          <p:nvPr>
            <p:ph type="title"/>
          </p:nvPr>
        </p:nvSpPr>
        <p:spPr>
          <a:xfrm>
            <a:off x="365760" y="182563"/>
            <a:ext cx="11430000" cy="731520"/>
          </a:xfrm>
        </p:spPr>
        <p:txBody>
          <a:bodyPr>
            <a:noAutofit/>
          </a:bodyPr>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65760" y="1005840"/>
            <a:ext cx="11430000" cy="53949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2129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37389-C2C8-4A98-A053-6A4CEDC3D263}"/>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0" y="86420"/>
            <a:ext cx="12192000" cy="6420999"/>
          </a:xfrm>
          <a:prstGeom prst="rect">
            <a:avLst/>
          </a:prstGeom>
        </p:spPr>
      </p:pic>
      <p:sp>
        <p:nvSpPr>
          <p:cNvPr id="2" name="Title 1"/>
          <p:cNvSpPr>
            <a:spLocks noGrp="1"/>
          </p:cNvSpPr>
          <p:nvPr>
            <p:ph type="title"/>
          </p:nvPr>
        </p:nvSpPr>
        <p:spPr>
          <a:xfrm>
            <a:off x="365760" y="182880"/>
            <a:ext cx="11430000" cy="73152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65760" y="1005840"/>
            <a:ext cx="5577840" cy="639762"/>
          </a:xfrm>
        </p:spPr>
        <p:txBody>
          <a:bodyPr anchor="b">
            <a:normAutofit/>
          </a:bodyPr>
          <a:lstStyle>
            <a:lvl1pPr marL="0" indent="0">
              <a:buNone/>
              <a:defRPr sz="24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37360"/>
            <a:ext cx="5577840" cy="466344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005840"/>
            <a:ext cx="5577840" cy="639762"/>
          </a:xfrm>
        </p:spPr>
        <p:txBody>
          <a:bodyPr anchor="b">
            <a:normAutofit/>
          </a:bodyPr>
          <a:lstStyle>
            <a:lvl1pPr marL="0" indent="0">
              <a:buNone/>
              <a:defRPr sz="24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19" y="1737360"/>
            <a:ext cx="5577840" cy="466344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9672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01B213-0E7A-407F-8B15-06AFF53336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95692"/>
            <a:ext cx="12188952" cy="6419393"/>
          </a:xfrm>
          <a:prstGeom prst="rect">
            <a:avLst/>
          </a:prstGeom>
        </p:spPr>
      </p:pic>
      <p:sp>
        <p:nvSpPr>
          <p:cNvPr id="15" name="Rectangle 35"/>
          <p:cNvSpPr>
            <a:spLocks noGrp="1" noChangeArrowheads="1"/>
          </p:cNvSpPr>
          <p:nvPr>
            <p:ph type="ctrTitle" sz="quarter" hasCustomPrompt="1"/>
          </p:nvPr>
        </p:nvSpPr>
        <p:spPr>
          <a:xfrm>
            <a:off x="4688" y="2712785"/>
            <a:ext cx="12196689" cy="1626781"/>
          </a:xfrm>
          <a:ln>
            <a:noFill/>
          </a:ln>
        </p:spPr>
        <p:txBody>
          <a:bodyPr anchor="ctr">
            <a:normAutofit/>
          </a:bodyPr>
          <a:lstStyle>
            <a:lvl1pPr algn="ctr">
              <a:spcAft>
                <a:spcPts val="600"/>
              </a:spcAft>
              <a:defRPr sz="3600">
                <a:solidFill>
                  <a:schemeClr val="bg1"/>
                </a:solidFill>
              </a:defRPr>
            </a:lvl1pPr>
          </a:lstStyle>
          <a:p>
            <a:r>
              <a:rPr lang="en-US" dirty="0"/>
              <a:t>CLICK TO EDIT SECTION TITLE STYLE</a:t>
            </a:r>
          </a:p>
        </p:txBody>
      </p:sp>
    </p:spTree>
    <p:extLst>
      <p:ext uri="{BB962C8B-B14F-4D97-AF65-F5344CB8AC3E}">
        <p14:creationId xmlns:p14="http://schemas.microsoft.com/office/powerpoint/2010/main" val="387038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NUC Title Slide">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B08956C-18D0-412B-95E3-E5C100C5EE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dirty="0"/>
              <a:t>CLICK TO EDIT MASTER TITLE</a:t>
            </a:r>
          </a:p>
        </p:txBody>
      </p:sp>
      <p:sp>
        <p:nvSpPr>
          <p:cNvPr id="32" name="Rectangle 31"/>
          <p:cNvSpPr/>
          <p:nvPr userDrawn="1"/>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dirty="0"/>
              <a:t>Click To Edit Subtitle</a:t>
            </a:r>
          </a:p>
        </p:txBody>
      </p:sp>
      <p:grpSp>
        <p:nvGrpSpPr>
          <p:cNvPr id="27" name="Group 26">
            <a:extLst>
              <a:ext uri="{FF2B5EF4-FFF2-40B4-BE49-F238E27FC236}">
                <a16:creationId xmlns:a16="http://schemas.microsoft.com/office/drawing/2014/main" id="{05ED8085-ABA4-48ED-A519-0831B00D8554}"/>
              </a:ext>
            </a:extLst>
          </p:cNvPr>
          <p:cNvGrpSpPr/>
          <p:nvPr userDrawn="1"/>
        </p:nvGrpSpPr>
        <p:grpSpPr>
          <a:xfrm>
            <a:off x="338624" y="6181725"/>
            <a:ext cx="4435668" cy="542465"/>
            <a:chOff x="338624" y="6181725"/>
            <a:chExt cx="4435668" cy="542465"/>
          </a:xfrm>
        </p:grpSpPr>
        <p:sp>
          <p:nvSpPr>
            <p:cNvPr id="28" name="Text Box 47">
              <a:extLst>
                <a:ext uri="{FF2B5EF4-FFF2-40B4-BE49-F238E27FC236}">
                  <a16:creationId xmlns:a16="http://schemas.microsoft.com/office/drawing/2014/main" id="{F4F39EAF-D093-4E70-B2D6-880ADC60D8A1}"/>
                </a:ext>
              </a:extLst>
            </p:cNvPr>
            <p:cNvSpPr txBox="1">
              <a:spLocks noChangeArrowheads="1"/>
            </p:cNvSpPr>
            <p:nvPr userDrawn="1"/>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2021 Electric Power Research Institute, Inc. All rights reserved.</a:t>
              </a:r>
            </a:p>
          </p:txBody>
        </p:sp>
        <p:sp>
          <p:nvSpPr>
            <p:cNvPr id="29" name="TextBox 28">
              <a:hlinkClick r:id="rId3"/>
              <a:extLst>
                <a:ext uri="{FF2B5EF4-FFF2-40B4-BE49-F238E27FC236}">
                  <a16:creationId xmlns:a16="http://schemas.microsoft.com/office/drawing/2014/main" id="{70A982AF-08B3-4ACE-B2CD-2630BF146A3C}"/>
                </a:ext>
              </a:extLst>
            </p:cNvPr>
            <p:cNvSpPr txBox="1"/>
            <p:nvPr userDrawn="1"/>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33" name="Straight Connector 32">
              <a:extLst>
                <a:ext uri="{FF2B5EF4-FFF2-40B4-BE49-F238E27FC236}">
                  <a16:creationId xmlns:a16="http://schemas.microsoft.com/office/drawing/2014/main" id="{CF511B19-8779-4ED6-BFF5-0D994F5C5A65}"/>
                </a:ext>
              </a:extLst>
            </p:cNvPr>
            <p:cNvCxnSpPr/>
            <p:nvPr userDrawn="1"/>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5" name="Picture 34">
              <a:hlinkClick r:id="rId4"/>
              <a:extLst>
                <a:ext uri="{FF2B5EF4-FFF2-40B4-BE49-F238E27FC236}">
                  <a16:creationId xmlns:a16="http://schemas.microsoft.com/office/drawing/2014/main" id="{AFE65F2A-EA10-45F6-AC3E-CEEF60A74D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809" y="6284322"/>
              <a:ext cx="150229" cy="150229"/>
            </a:xfrm>
            <a:prstGeom prst="rect">
              <a:avLst/>
            </a:prstGeom>
          </p:spPr>
        </p:pic>
        <p:pic>
          <p:nvPicPr>
            <p:cNvPr id="36" name="Picture 35">
              <a:hlinkClick r:id="rId6"/>
              <a:extLst>
                <a:ext uri="{FF2B5EF4-FFF2-40B4-BE49-F238E27FC236}">
                  <a16:creationId xmlns:a16="http://schemas.microsoft.com/office/drawing/2014/main" id="{0DE3DCEC-148B-448A-9E2A-45B1BBF5BC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37" name="Picture 36">
              <a:hlinkClick r:id="rId8"/>
              <a:extLst>
                <a:ext uri="{FF2B5EF4-FFF2-40B4-BE49-F238E27FC236}">
                  <a16:creationId xmlns:a16="http://schemas.microsoft.com/office/drawing/2014/main" id="{EFB9741B-B64E-4FCE-8F82-2A995BEB50A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080677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F31C54-28E4-451E-87C9-3AAB9056C6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95693"/>
            <a:ext cx="12188952" cy="6419393"/>
          </a:xfrm>
          <a:prstGeom prst="rect">
            <a:avLst/>
          </a:prstGeom>
        </p:spPr>
      </p:pic>
      <p:sp>
        <p:nvSpPr>
          <p:cNvPr id="5" name="TextBox 4"/>
          <p:cNvSpPr txBox="1"/>
          <p:nvPr/>
        </p:nvSpPr>
        <p:spPr>
          <a:xfrm>
            <a:off x="0" y="3223723"/>
            <a:ext cx="12192000" cy="604911"/>
          </a:xfrm>
          <a:prstGeom prst="rect">
            <a:avLst/>
          </a:prstGeom>
          <a:noFill/>
        </p:spPr>
        <p:txBody>
          <a:bodyPr wrap="none" rtlCol="0">
            <a:noAutofit/>
          </a:bodyPr>
          <a:lstStyle/>
          <a:p>
            <a:pPr algn="ctr">
              <a:spcBef>
                <a:spcPts val="0"/>
              </a:spcBef>
            </a:pPr>
            <a:r>
              <a:rPr lang="en-US" sz="2800" b="1" spc="150" baseline="0" dirty="0">
                <a:solidFill>
                  <a:schemeClr val="bg1"/>
                </a:solidFill>
                <a:latin typeface="+mj-lt"/>
              </a:rPr>
              <a:t>Together…Shaping the Future of Energy</a:t>
            </a:r>
            <a:r>
              <a:rPr lang="en-US" sz="2800" b="0" spc="150" baseline="0" dirty="0">
                <a:solidFill>
                  <a:schemeClr val="bg1"/>
                </a:solidFill>
                <a:latin typeface="+mn-lt"/>
              </a:rPr>
              <a:t>™</a:t>
            </a:r>
          </a:p>
        </p:txBody>
      </p:sp>
    </p:spTree>
    <p:extLst>
      <p:ext uri="{BB962C8B-B14F-4D97-AF65-F5344CB8AC3E}">
        <p14:creationId xmlns:p14="http://schemas.microsoft.com/office/powerpoint/2010/main" val="187744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amp;SES Title Slide">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4C31F06-3E89-4DC2-BB45-7EE9A7B32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dirty="0"/>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dirty="0"/>
              <a:t>Click To Edit Subtitle</a:t>
            </a:r>
          </a:p>
        </p:txBody>
      </p:sp>
      <p:grpSp>
        <p:nvGrpSpPr>
          <p:cNvPr id="25" name="Group 24">
            <a:extLst>
              <a:ext uri="{FF2B5EF4-FFF2-40B4-BE49-F238E27FC236}">
                <a16:creationId xmlns:a16="http://schemas.microsoft.com/office/drawing/2014/main" id="{F6A2914A-AAC4-4409-9DC2-C181488DA4B3}"/>
              </a:ext>
            </a:extLst>
          </p:cNvPr>
          <p:cNvGrpSpPr/>
          <p:nvPr userDrawn="1"/>
        </p:nvGrpSpPr>
        <p:grpSpPr>
          <a:xfrm>
            <a:off x="338624" y="6181725"/>
            <a:ext cx="4435668" cy="542465"/>
            <a:chOff x="338624" y="6181725"/>
            <a:chExt cx="4435668" cy="542465"/>
          </a:xfrm>
        </p:grpSpPr>
        <p:sp>
          <p:nvSpPr>
            <p:cNvPr id="29" name="Text Box 47">
              <a:extLst>
                <a:ext uri="{FF2B5EF4-FFF2-40B4-BE49-F238E27FC236}">
                  <a16:creationId xmlns:a16="http://schemas.microsoft.com/office/drawing/2014/main" id="{2AD0D039-F165-4672-8A4D-636C8A4722C6}"/>
                </a:ext>
              </a:extLst>
            </p:cNvPr>
            <p:cNvSpPr txBox="1">
              <a:spLocks noChangeArrowheads="1"/>
            </p:cNvSpPr>
            <p:nvPr userDrawn="1"/>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2021 Electric Power Research Institute, Inc. All rights reserved.</a:t>
              </a:r>
            </a:p>
          </p:txBody>
        </p:sp>
        <p:sp>
          <p:nvSpPr>
            <p:cNvPr id="33" name="TextBox 32">
              <a:hlinkClick r:id="rId3"/>
              <a:extLst>
                <a:ext uri="{FF2B5EF4-FFF2-40B4-BE49-F238E27FC236}">
                  <a16:creationId xmlns:a16="http://schemas.microsoft.com/office/drawing/2014/main" id="{21A3DC88-FB53-4B30-8657-1F27078A853D}"/>
                </a:ext>
              </a:extLst>
            </p:cNvPr>
            <p:cNvSpPr txBox="1"/>
            <p:nvPr userDrawn="1"/>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35" name="Straight Connector 34">
              <a:extLst>
                <a:ext uri="{FF2B5EF4-FFF2-40B4-BE49-F238E27FC236}">
                  <a16:creationId xmlns:a16="http://schemas.microsoft.com/office/drawing/2014/main" id="{36D96DFB-D8B4-401B-BD76-D4FAB2779AC3}"/>
                </a:ext>
              </a:extLst>
            </p:cNvPr>
            <p:cNvCxnSpPr/>
            <p:nvPr userDrawn="1"/>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6" name="Picture 35">
              <a:hlinkClick r:id="rId4"/>
              <a:extLst>
                <a:ext uri="{FF2B5EF4-FFF2-40B4-BE49-F238E27FC236}">
                  <a16:creationId xmlns:a16="http://schemas.microsoft.com/office/drawing/2014/main" id="{6146E3C0-C099-4B35-AB14-7B6C4FAFEED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809" y="6284322"/>
              <a:ext cx="150229" cy="150229"/>
            </a:xfrm>
            <a:prstGeom prst="rect">
              <a:avLst/>
            </a:prstGeom>
          </p:spPr>
        </p:pic>
        <p:pic>
          <p:nvPicPr>
            <p:cNvPr id="37" name="Picture 36">
              <a:hlinkClick r:id="rId6"/>
              <a:extLst>
                <a:ext uri="{FF2B5EF4-FFF2-40B4-BE49-F238E27FC236}">
                  <a16:creationId xmlns:a16="http://schemas.microsoft.com/office/drawing/2014/main" id="{0F94D77D-2453-4542-AFC0-11CA186E81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38" name="Picture 37">
              <a:hlinkClick r:id="rId8"/>
              <a:extLst>
                <a:ext uri="{FF2B5EF4-FFF2-40B4-BE49-F238E27FC236}">
                  <a16:creationId xmlns:a16="http://schemas.microsoft.com/office/drawing/2014/main" id="{87C10504-8C10-4A69-A247-764C0BB9FCB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00691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 Title Slid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7F156AC-AC73-4A21-8467-792B128628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dirty="0"/>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dirty="0"/>
              <a:t>Click To Edit Subtitle</a:t>
            </a:r>
          </a:p>
        </p:txBody>
      </p:sp>
      <p:grpSp>
        <p:nvGrpSpPr>
          <p:cNvPr id="23" name="Group 22">
            <a:extLst>
              <a:ext uri="{FF2B5EF4-FFF2-40B4-BE49-F238E27FC236}">
                <a16:creationId xmlns:a16="http://schemas.microsoft.com/office/drawing/2014/main" id="{55DC62A5-1095-42CE-AB5A-BD29C0D13141}"/>
              </a:ext>
            </a:extLst>
          </p:cNvPr>
          <p:cNvGrpSpPr/>
          <p:nvPr userDrawn="1"/>
        </p:nvGrpSpPr>
        <p:grpSpPr>
          <a:xfrm>
            <a:off x="338624" y="6181725"/>
            <a:ext cx="4435668" cy="542465"/>
            <a:chOff x="338624" y="6181725"/>
            <a:chExt cx="4435668" cy="542465"/>
          </a:xfrm>
        </p:grpSpPr>
        <p:sp>
          <p:nvSpPr>
            <p:cNvPr id="25" name="Text Box 47">
              <a:extLst>
                <a:ext uri="{FF2B5EF4-FFF2-40B4-BE49-F238E27FC236}">
                  <a16:creationId xmlns:a16="http://schemas.microsoft.com/office/drawing/2014/main" id="{4EC5A6E3-655F-4AB9-A7A8-7A9AEBB90628}"/>
                </a:ext>
              </a:extLst>
            </p:cNvPr>
            <p:cNvSpPr txBox="1">
              <a:spLocks noChangeArrowheads="1"/>
            </p:cNvSpPr>
            <p:nvPr userDrawn="1"/>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2021 Electric Power Research Institute, Inc. All rights reserved.</a:t>
              </a:r>
            </a:p>
          </p:txBody>
        </p:sp>
        <p:sp>
          <p:nvSpPr>
            <p:cNvPr id="29" name="TextBox 28">
              <a:hlinkClick r:id="rId3"/>
              <a:extLst>
                <a:ext uri="{FF2B5EF4-FFF2-40B4-BE49-F238E27FC236}">
                  <a16:creationId xmlns:a16="http://schemas.microsoft.com/office/drawing/2014/main" id="{7FA55AB5-8BF7-460F-A30D-2A37692BE320}"/>
                </a:ext>
              </a:extLst>
            </p:cNvPr>
            <p:cNvSpPr txBox="1"/>
            <p:nvPr userDrawn="1"/>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33" name="Straight Connector 32">
              <a:extLst>
                <a:ext uri="{FF2B5EF4-FFF2-40B4-BE49-F238E27FC236}">
                  <a16:creationId xmlns:a16="http://schemas.microsoft.com/office/drawing/2014/main" id="{86F0D2FF-7C62-45DB-97AF-E1FB43BCA515}"/>
                </a:ext>
              </a:extLst>
            </p:cNvPr>
            <p:cNvCxnSpPr/>
            <p:nvPr userDrawn="1"/>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5" name="Picture 34">
              <a:hlinkClick r:id="rId4"/>
              <a:extLst>
                <a:ext uri="{FF2B5EF4-FFF2-40B4-BE49-F238E27FC236}">
                  <a16:creationId xmlns:a16="http://schemas.microsoft.com/office/drawing/2014/main" id="{BB2176D2-CCA7-46B6-88D4-4AA41D992D1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809" y="6284322"/>
              <a:ext cx="150229" cy="150229"/>
            </a:xfrm>
            <a:prstGeom prst="rect">
              <a:avLst/>
            </a:prstGeom>
          </p:spPr>
        </p:pic>
        <p:pic>
          <p:nvPicPr>
            <p:cNvPr id="36" name="Picture 35">
              <a:hlinkClick r:id="rId6"/>
              <a:extLst>
                <a:ext uri="{FF2B5EF4-FFF2-40B4-BE49-F238E27FC236}">
                  <a16:creationId xmlns:a16="http://schemas.microsoft.com/office/drawing/2014/main" id="{49AE2524-F34D-4267-9E9F-139BFEEA011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37" name="Picture 36">
              <a:hlinkClick r:id="rId8"/>
              <a:extLst>
                <a:ext uri="{FF2B5EF4-FFF2-40B4-BE49-F238E27FC236}">
                  <a16:creationId xmlns:a16="http://schemas.microsoft.com/office/drawing/2014/main" id="{6E26CD04-ED04-44D5-BFD2-E52A16C4B47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35002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G&amp;LCR Title Slide">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F213DCC-F107-4B27-8EAA-FA2368E32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dirty="0"/>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dirty="0"/>
              <a:t>Click To Edit Subtitle</a:t>
            </a:r>
          </a:p>
        </p:txBody>
      </p:sp>
      <p:grpSp>
        <p:nvGrpSpPr>
          <p:cNvPr id="25" name="Group 24">
            <a:extLst>
              <a:ext uri="{FF2B5EF4-FFF2-40B4-BE49-F238E27FC236}">
                <a16:creationId xmlns:a16="http://schemas.microsoft.com/office/drawing/2014/main" id="{F6A2914A-AAC4-4409-9DC2-C181488DA4B3}"/>
              </a:ext>
            </a:extLst>
          </p:cNvPr>
          <p:cNvGrpSpPr/>
          <p:nvPr userDrawn="1"/>
        </p:nvGrpSpPr>
        <p:grpSpPr>
          <a:xfrm>
            <a:off x="338624" y="6181725"/>
            <a:ext cx="4435668" cy="542465"/>
            <a:chOff x="338624" y="6181725"/>
            <a:chExt cx="4435668" cy="542465"/>
          </a:xfrm>
        </p:grpSpPr>
        <p:sp>
          <p:nvSpPr>
            <p:cNvPr id="29" name="Text Box 47">
              <a:extLst>
                <a:ext uri="{FF2B5EF4-FFF2-40B4-BE49-F238E27FC236}">
                  <a16:creationId xmlns:a16="http://schemas.microsoft.com/office/drawing/2014/main" id="{2AD0D039-F165-4672-8A4D-636C8A4722C6}"/>
                </a:ext>
              </a:extLst>
            </p:cNvPr>
            <p:cNvSpPr txBox="1">
              <a:spLocks noChangeArrowheads="1"/>
            </p:cNvSpPr>
            <p:nvPr userDrawn="1"/>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2021 Electric Power Research Institute, Inc. All rights reserved.</a:t>
              </a:r>
            </a:p>
          </p:txBody>
        </p:sp>
        <p:sp>
          <p:nvSpPr>
            <p:cNvPr id="33" name="TextBox 32">
              <a:hlinkClick r:id="rId3"/>
              <a:extLst>
                <a:ext uri="{FF2B5EF4-FFF2-40B4-BE49-F238E27FC236}">
                  <a16:creationId xmlns:a16="http://schemas.microsoft.com/office/drawing/2014/main" id="{21A3DC88-FB53-4B30-8657-1F27078A853D}"/>
                </a:ext>
              </a:extLst>
            </p:cNvPr>
            <p:cNvSpPr txBox="1"/>
            <p:nvPr userDrawn="1"/>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35" name="Straight Connector 34">
              <a:extLst>
                <a:ext uri="{FF2B5EF4-FFF2-40B4-BE49-F238E27FC236}">
                  <a16:creationId xmlns:a16="http://schemas.microsoft.com/office/drawing/2014/main" id="{36D96DFB-D8B4-401B-BD76-D4FAB2779AC3}"/>
                </a:ext>
              </a:extLst>
            </p:cNvPr>
            <p:cNvCxnSpPr/>
            <p:nvPr userDrawn="1"/>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6" name="Picture 35">
              <a:hlinkClick r:id="rId4"/>
              <a:extLst>
                <a:ext uri="{FF2B5EF4-FFF2-40B4-BE49-F238E27FC236}">
                  <a16:creationId xmlns:a16="http://schemas.microsoft.com/office/drawing/2014/main" id="{6146E3C0-C099-4B35-AB14-7B6C4FAFEED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809" y="6284322"/>
              <a:ext cx="150229" cy="150229"/>
            </a:xfrm>
            <a:prstGeom prst="rect">
              <a:avLst/>
            </a:prstGeom>
          </p:spPr>
        </p:pic>
        <p:pic>
          <p:nvPicPr>
            <p:cNvPr id="37" name="Picture 36">
              <a:hlinkClick r:id="rId6"/>
              <a:extLst>
                <a:ext uri="{FF2B5EF4-FFF2-40B4-BE49-F238E27FC236}">
                  <a16:creationId xmlns:a16="http://schemas.microsoft.com/office/drawing/2014/main" id="{0F94D77D-2453-4542-AFC0-11CA186E81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38" name="Picture 37">
              <a:hlinkClick r:id="rId8"/>
              <a:extLst>
                <a:ext uri="{FF2B5EF4-FFF2-40B4-BE49-F238E27FC236}">
                  <a16:creationId xmlns:a16="http://schemas.microsoft.com/office/drawing/2014/main" id="{87C10504-8C10-4A69-A247-764C0BB9FCB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162571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G&amp;ES Title Slide">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4370DE5-6E93-4496-B10C-FF6027E31F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2"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dirty="0"/>
              <a:t>CLICK TO EDIT MASTER TITLE</a:t>
            </a:r>
          </a:p>
        </p:txBody>
      </p:sp>
      <p:sp>
        <p:nvSpPr>
          <p:cNvPr id="24" name="Rectangle 23"/>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30"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dirty="0"/>
              <a:t>Click To Edit Subtitle</a:t>
            </a:r>
          </a:p>
        </p:txBody>
      </p:sp>
      <p:grpSp>
        <p:nvGrpSpPr>
          <p:cNvPr id="27" name="Group 26">
            <a:extLst>
              <a:ext uri="{FF2B5EF4-FFF2-40B4-BE49-F238E27FC236}">
                <a16:creationId xmlns:a16="http://schemas.microsoft.com/office/drawing/2014/main" id="{C593561F-CAB2-4517-A6C1-CC6CDE085269}"/>
              </a:ext>
            </a:extLst>
          </p:cNvPr>
          <p:cNvGrpSpPr/>
          <p:nvPr userDrawn="1"/>
        </p:nvGrpSpPr>
        <p:grpSpPr>
          <a:xfrm>
            <a:off x="338624" y="6181725"/>
            <a:ext cx="4435668" cy="542465"/>
            <a:chOff x="338624" y="6181725"/>
            <a:chExt cx="4435668" cy="542465"/>
          </a:xfrm>
        </p:grpSpPr>
        <p:sp>
          <p:nvSpPr>
            <p:cNvPr id="28" name="Text Box 47">
              <a:extLst>
                <a:ext uri="{FF2B5EF4-FFF2-40B4-BE49-F238E27FC236}">
                  <a16:creationId xmlns:a16="http://schemas.microsoft.com/office/drawing/2014/main" id="{C6098697-978C-497A-8844-B897E3851A4D}"/>
                </a:ext>
              </a:extLst>
            </p:cNvPr>
            <p:cNvSpPr txBox="1">
              <a:spLocks noChangeArrowheads="1"/>
            </p:cNvSpPr>
            <p:nvPr userDrawn="1"/>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2021 Electric Power Research Institute, Inc. All rights reserved.</a:t>
              </a:r>
            </a:p>
          </p:txBody>
        </p:sp>
        <p:sp>
          <p:nvSpPr>
            <p:cNvPr id="29" name="TextBox 28">
              <a:hlinkClick r:id="rId3"/>
              <a:extLst>
                <a:ext uri="{FF2B5EF4-FFF2-40B4-BE49-F238E27FC236}">
                  <a16:creationId xmlns:a16="http://schemas.microsoft.com/office/drawing/2014/main" id="{2B0D3F73-8CAD-40AE-843F-C23EDECF168A}"/>
                </a:ext>
              </a:extLst>
            </p:cNvPr>
            <p:cNvSpPr txBox="1"/>
            <p:nvPr userDrawn="1"/>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31" name="Straight Connector 30">
              <a:extLst>
                <a:ext uri="{FF2B5EF4-FFF2-40B4-BE49-F238E27FC236}">
                  <a16:creationId xmlns:a16="http://schemas.microsoft.com/office/drawing/2014/main" id="{EFE81FBE-9D64-4C06-BAB1-FFAF2AB5C92F}"/>
                </a:ext>
              </a:extLst>
            </p:cNvPr>
            <p:cNvCxnSpPr/>
            <p:nvPr userDrawn="1"/>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2" name="Picture 31">
              <a:hlinkClick r:id="rId4"/>
              <a:extLst>
                <a:ext uri="{FF2B5EF4-FFF2-40B4-BE49-F238E27FC236}">
                  <a16:creationId xmlns:a16="http://schemas.microsoft.com/office/drawing/2014/main" id="{D6AAD40B-2BE4-4A23-AF70-2E6A765EE5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809" y="6284322"/>
              <a:ext cx="150229" cy="150229"/>
            </a:xfrm>
            <a:prstGeom prst="rect">
              <a:avLst/>
            </a:prstGeom>
          </p:spPr>
        </p:pic>
        <p:pic>
          <p:nvPicPr>
            <p:cNvPr id="33" name="Picture 32">
              <a:hlinkClick r:id="rId6"/>
              <a:extLst>
                <a:ext uri="{FF2B5EF4-FFF2-40B4-BE49-F238E27FC236}">
                  <a16:creationId xmlns:a16="http://schemas.microsoft.com/office/drawing/2014/main" id="{D26E2C2D-63AC-4672-9CFD-12890EB11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34" name="Picture 33">
              <a:hlinkClick r:id="rId8"/>
              <a:extLst>
                <a:ext uri="{FF2B5EF4-FFF2-40B4-BE49-F238E27FC236}">
                  <a16:creationId xmlns:a16="http://schemas.microsoft.com/office/drawing/2014/main" id="{718FAA29-2E23-4896-BC6D-970DF44FCE9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53284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amp;DI Title Slide">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0E5DD1C6-53CB-422F-B275-DBDFBD9428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dirty="0"/>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dirty="0"/>
              <a:t>Click To Edit Subtitle</a:t>
            </a:r>
          </a:p>
        </p:txBody>
      </p:sp>
      <p:grpSp>
        <p:nvGrpSpPr>
          <p:cNvPr id="23" name="Group 22">
            <a:extLst>
              <a:ext uri="{FF2B5EF4-FFF2-40B4-BE49-F238E27FC236}">
                <a16:creationId xmlns:a16="http://schemas.microsoft.com/office/drawing/2014/main" id="{30CA6871-F43E-43AE-A2AE-E46146D6A565}"/>
              </a:ext>
            </a:extLst>
          </p:cNvPr>
          <p:cNvGrpSpPr/>
          <p:nvPr userDrawn="1"/>
        </p:nvGrpSpPr>
        <p:grpSpPr>
          <a:xfrm>
            <a:off x="338624" y="6181725"/>
            <a:ext cx="4435668" cy="542465"/>
            <a:chOff x="338624" y="6181725"/>
            <a:chExt cx="4435668" cy="542465"/>
          </a:xfrm>
        </p:grpSpPr>
        <p:sp>
          <p:nvSpPr>
            <p:cNvPr id="25" name="Text Box 47">
              <a:extLst>
                <a:ext uri="{FF2B5EF4-FFF2-40B4-BE49-F238E27FC236}">
                  <a16:creationId xmlns:a16="http://schemas.microsoft.com/office/drawing/2014/main" id="{456EFF95-D289-468B-A39F-1C223CCA085B}"/>
                </a:ext>
              </a:extLst>
            </p:cNvPr>
            <p:cNvSpPr txBox="1">
              <a:spLocks noChangeArrowheads="1"/>
            </p:cNvSpPr>
            <p:nvPr userDrawn="1"/>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2021 Electric Power Research Institute, Inc. All rights reserved.</a:t>
              </a:r>
            </a:p>
          </p:txBody>
        </p:sp>
        <p:sp>
          <p:nvSpPr>
            <p:cNvPr id="29" name="TextBox 28">
              <a:hlinkClick r:id="rId3"/>
              <a:extLst>
                <a:ext uri="{FF2B5EF4-FFF2-40B4-BE49-F238E27FC236}">
                  <a16:creationId xmlns:a16="http://schemas.microsoft.com/office/drawing/2014/main" id="{12A1A365-06F2-4B20-9224-7C3EAC6A4286}"/>
                </a:ext>
              </a:extLst>
            </p:cNvPr>
            <p:cNvSpPr txBox="1"/>
            <p:nvPr userDrawn="1"/>
          </p:nvSpPr>
          <p:spPr>
            <a:xfrm>
              <a:off x="338624" y="6462580"/>
              <a:ext cx="1510665" cy="261610"/>
            </a:xfrm>
            <a:prstGeom prst="rect">
              <a:avLst/>
            </a:prstGeom>
            <a:noFill/>
          </p:spPr>
          <p:txBody>
            <a:bodyPr wrap="square" rtlCol="0">
              <a:spAutoFit/>
            </a:bodyPr>
            <a:lstStyle/>
            <a:p>
              <a:pPr algn="l"/>
              <a:r>
                <a:rPr lang="en-US" sz="1100" b="1" spc="200" baseline="0" dirty="0">
                  <a:solidFill>
                    <a:schemeClr val="tx1">
                      <a:lumMod val="65000"/>
                      <a:lumOff val="35000"/>
                    </a:schemeClr>
                  </a:solidFill>
                  <a:latin typeface="Century Gothic" panose="020B0502020202020204" pitchFamily="34" charset="0"/>
                </a:rPr>
                <a:t>www.epri.com</a:t>
              </a:r>
            </a:p>
          </p:txBody>
        </p:sp>
        <p:cxnSp>
          <p:nvCxnSpPr>
            <p:cNvPr id="33" name="Straight Connector 32">
              <a:extLst>
                <a:ext uri="{FF2B5EF4-FFF2-40B4-BE49-F238E27FC236}">
                  <a16:creationId xmlns:a16="http://schemas.microsoft.com/office/drawing/2014/main" id="{9959B6B3-B9E1-4933-8BDC-3B3FDC236B79}"/>
                </a:ext>
              </a:extLst>
            </p:cNvPr>
            <p:cNvCxnSpPr/>
            <p:nvPr userDrawn="1"/>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5" name="Picture 34">
              <a:hlinkClick r:id="rId4"/>
              <a:extLst>
                <a:ext uri="{FF2B5EF4-FFF2-40B4-BE49-F238E27FC236}">
                  <a16:creationId xmlns:a16="http://schemas.microsoft.com/office/drawing/2014/main" id="{CD2CCB58-DA3B-462C-80B9-C58BBFFCC7C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809" y="6284322"/>
              <a:ext cx="150229" cy="150229"/>
            </a:xfrm>
            <a:prstGeom prst="rect">
              <a:avLst/>
            </a:prstGeom>
          </p:spPr>
        </p:pic>
        <p:pic>
          <p:nvPicPr>
            <p:cNvPr id="36" name="Picture 35">
              <a:hlinkClick r:id="rId6"/>
              <a:extLst>
                <a:ext uri="{FF2B5EF4-FFF2-40B4-BE49-F238E27FC236}">
                  <a16:creationId xmlns:a16="http://schemas.microsoft.com/office/drawing/2014/main" id="{AE810849-F144-4E7E-93DE-EAF2E08368A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37" name="Picture 36">
              <a:hlinkClick r:id="rId8"/>
              <a:extLst>
                <a:ext uri="{FF2B5EF4-FFF2-40B4-BE49-F238E27FC236}">
                  <a16:creationId xmlns:a16="http://schemas.microsoft.com/office/drawing/2014/main" id="{2BEBC2F3-83E5-4482-B054-9DFE809B14D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15487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no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65760" y="1005840"/>
            <a:ext cx="11430000" cy="5394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02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no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65760" y="1005840"/>
            <a:ext cx="1143000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04FAA409-EC2B-4245-BB55-6C0CC85D75F0}"/>
              </a:ext>
            </a:extLst>
          </p:cNvPr>
          <p:cNvSpPr>
            <a:spLocks noGrp="1"/>
          </p:cNvSpPr>
          <p:nvPr>
            <p:ph type="body" sz="quarter" idx="10"/>
          </p:nvPr>
        </p:nvSpPr>
        <p:spPr>
          <a:xfrm>
            <a:off x="365125" y="5943600"/>
            <a:ext cx="11430000" cy="548640"/>
          </a:xfrm>
          <a:solidFill>
            <a:srgbClr val="0040C0"/>
          </a:solidFill>
        </p:spPr>
        <p:txBody>
          <a:bodyPr anchor="ctr">
            <a:normAutofit/>
          </a:bodyPr>
          <a:lstStyle>
            <a:lvl1pPr marL="0" indent="0" algn="ctr">
              <a:spcAft>
                <a:spcPts val="0"/>
              </a:spcAft>
              <a:buNone/>
              <a:defRPr sz="2800"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92517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www.epri.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21">
            <a:extLst>
              <a:ext uri="{FF2B5EF4-FFF2-40B4-BE49-F238E27FC236}">
                <a16:creationId xmlns:a16="http://schemas.microsoft.com/office/drawing/2014/main" id="{5DF57B04-D6F9-4D53-867D-F4768956F1F6}"/>
              </a:ext>
            </a:extLst>
          </p:cNvPr>
          <p:cNvSpPr/>
          <p:nvPr userDrawn="1"/>
        </p:nvSpPr>
        <p:spPr>
          <a:xfrm>
            <a:off x="0" y="6602042"/>
            <a:ext cx="10972800" cy="18415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26" name="Rectangle 2"/>
          <p:cNvSpPr>
            <a:spLocks noGrp="1" noChangeArrowheads="1"/>
          </p:cNvSpPr>
          <p:nvPr>
            <p:ph type="title"/>
          </p:nvPr>
        </p:nvSpPr>
        <p:spPr bwMode="auto">
          <a:xfrm>
            <a:off x="365760" y="182563"/>
            <a:ext cx="11460480" cy="731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65760" y="1005840"/>
            <a:ext cx="11460480" cy="55168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Box 47"/>
          <p:cNvSpPr txBox="1">
            <a:spLocks noChangeArrowheads="1"/>
          </p:cNvSpPr>
          <p:nvPr/>
        </p:nvSpPr>
        <p:spPr bwMode="auto">
          <a:xfrm>
            <a:off x="4656903" y="6586395"/>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tx1">
                    <a:lumMod val="50000"/>
                    <a:lumOff val="50000"/>
                  </a:schemeClr>
                </a:solidFill>
                <a:latin typeface="Calibri Light" panose="020F0302020204030204" pitchFamily="34" charset="0"/>
                <a:cs typeface="Calibri Light" panose="020F0302020204030204" pitchFamily="34" charset="0"/>
              </a:rPr>
              <a:t>© 2021 Electric Power Research Institute, Inc. All rights reserved.</a:t>
            </a:r>
          </a:p>
        </p:txBody>
      </p:sp>
      <p:sp>
        <p:nvSpPr>
          <p:cNvPr id="13" name="TextBox 12">
            <a:hlinkClick r:id="rId22"/>
          </p:cNvPr>
          <p:cNvSpPr txBox="1"/>
          <p:nvPr/>
        </p:nvSpPr>
        <p:spPr>
          <a:xfrm>
            <a:off x="1892567" y="6586395"/>
            <a:ext cx="1220110" cy="215445"/>
          </a:xfrm>
          <a:prstGeom prst="rect">
            <a:avLst/>
          </a:prstGeom>
          <a:noFill/>
        </p:spPr>
        <p:txBody>
          <a:bodyPr wrap="square" rtlCol="0">
            <a:spAutoFit/>
          </a:bodyPr>
          <a:lstStyle/>
          <a:p>
            <a:pPr algn="l"/>
            <a:r>
              <a:rPr lang="en-US" sz="800" b="1" spc="200" baseline="0" dirty="0">
                <a:solidFill>
                  <a:schemeClr val="tx1">
                    <a:lumMod val="50000"/>
                    <a:lumOff val="50000"/>
                  </a:schemeClr>
                </a:solidFill>
                <a:latin typeface="Century Gothic" panose="020B0502020202020204" pitchFamily="34" charset="0"/>
              </a:rPr>
              <a:t>www.epri.com</a:t>
            </a:r>
          </a:p>
        </p:txBody>
      </p:sp>
      <p:sp>
        <p:nvSpPr>
          <p:cNvPr id="1060" name="Text Box 36"/>
          <p:cNvSpPr txBox="1">
            <a:spLocks noChangeArrowheads="1"/>
          </p:cNvSpPr>
          <p:nvPr/>
        </p:nvSpPr>
        <p:spPr bwMode="auto">
          <a:xfrm>
            <a:off x="81280" y="6586395"/>
            <a:ext cx="810684" cy="215444"/>
          </a:xfrm>
          <a:prstGeom prst="rect">
            <a:avLst/>
          </a:prstGeom>
          <a:noFill/>
          <a:ln w="9525">
            <a:noFill/>
            <a:miter lim="800000"/>
            <a:headEnd/>
            <a:tailEnd/>
          </a:ln>
          <a:effectLst/>
        </p:spPr>
        <p:txBody>
          <a:bodyPr>
            <a:spAutoFit/>
          </a:bodyPr>
          <a:lstStyle/>
          <a:p>
            <a:pPr algn="l">
              <a:spcBef>
                <a:spcPts val="0"/>
              </a:spcBef>
            </a:pPr>
            <a:fld id="{324FBA8B-C479-4BF9-A515-8ED623D42A4A}" type="slidenum">
              <a:rPr lang="en-US" sz="800">
                <a:solidFill>
                  <a:schemeClr val="tx1">
                    <a:lumMod val="50000"/>
                    <a:lumOff val="50000"/>
                  </a:schemeClr>
                </a:solidFill>
              </a:rPr>
              <a:pPr algn="l">
                <a:spcBef>
                  <a:spcPts val="0"/>
                </a:spcBef>
              </a:pPr>
              <a:t>‹#›</a:t>
            </a:fld>
            <a:endParaRPr lang="en-US" sz="800" dirty="0">
              <a:solidFill>
                <a:schemeClr val="tx1">
                  <a:lumMod val="50000"/>
                  <a:lumOff val="50000"/>
                </a:schemeClr>
              </a:solidFill>
            </a:endParaRPr>
          </a:p>
        </p:txBody>
      </p:sp>
      <p:sp>
        <p:nvSpPr>
          <p:cNvPr id="11" name="Rectangle 10"/>
          <p:cNvSpPr/>
          <p:nvPr/>
        </p:nvSpPr>
        <p:spPr bwMode="auto">
          <a:xfrm rot="5400000" flipH="1">
            <a:off x="6044268" y="-6044268"/>
            <a:ext cx="103465" cy="12192001"/>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pic>
        <p:nvPicPr>
          <p:cNvPr id="3" name="Picture 2" descr="Logo, icon&#10;&#10;Description automatically generated">
            <a:extLst>
              <a:ext uri="{FF2B5EF4-FFF2-40B4-BE49-F238E27FC236}">
                <a16:creationId xmlns:a16="http://schemas.microsoft.com/office/drawing/2014/main" id="{911E4093-2278-42C7-9DD9-9228E728C09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097152" y="6602042"/>
            <a:ext cx="896471" cy="182880"/>
          </a:xfrm>
          <a:prstGeom prst="rect">
            <a:avLst/>
          </a:prstGeom>
        </p:spPr>
      </p:pic>
    </p:spTree>
    <p:extLst>
      <p:ext uri="{BB962C8B-B14F-4D97-AF65-F5344CB8AC3E}">
        <p14:creationId xmlns:p14="http://schemas.microsoft.com/office/powerpoint/2010/main" val="30918655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17"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8" r:id="rId16"/>
    <p:sldLayoutId id="2147483719" r:id="rId17"/>
    <p:sldLayoutId id="2147483720" r:id="rId18"/>
    <p:sldLayoutId id="2147483715" r:id="rId19"/>
    <p:sldLayoutId id="2147483716" r:id="rId20"/>
  </p:sldLayoutIdLst>
  <p:txStyles>
    <p:title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p:titleStyle>
    <p:bodyStyle>
      <a:lvl1pPr marL="231775" indent="-231775"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3200">
          <a:solidFill>
            <a:schemeClr val="tx1"/>
          </a:solidFill>
          <a:latin typeface="+mn-lt"/>
          <a:ea typeface="+mn-ea"/>
          <a:cs typeface="+mn-cs"/>
        </a:defRPr>
      </a:lvl1pPr>
      <a:lvl2pPr marL="566738" indent="-279400" algn="l" rtl="0" eaLnBrk="1" fontAlgn="base" hangingPunct="1">
        <a:lnSpc>
          <a:spcPct val="100000"/>
        </a:lnSpc>
        <a:spcBef>
          <a:spcPct val="0"/>
        </a:spcBef>
        <a:spcAft>
          <a:spcPts val="600"/>
        </a:spcAft>
        <a:buClr>
          <a:schemeClr val="tx1">
            <a:lumMod val="65000"/>
            <a:lumOff val="35000"/>
          </a:schemeClr>
        </a:buClr>
        <a:buSzPct val="80000"/>
        <a:buChar char="–"/>
        <a:defRPr sz="2800">
          <a:solidFill>
            <a:schemeClr val="tx1"/>
          </a:solidFill>
          <a:latin typeface="+mn-lt"/>
        </a:defRPr>
      </a:lvl2pPr>
      <a:lvl3pPr marL="855663" indent="-223838"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2800">
          <a:solidFill>
            <a:schemeClr val="tx1"/>
          </a:solidFill>
          <a:latin typeface="+mn-lt"/>
        </a:defRPr>
      </a:lvl3pPr>
      <a:lvl4pPr marL="1262063" indent="-288925" algn="l" rtl="0" eaLnBrk="1" fontAlgn="base" hangingPunct="1">
        <a:lnSpc>
          <a:spcPct val="100000"/>
        </a:lnSpc>
        <a:spcBef>
          <a:spcPct val="0"/>
        </a:spcBef>
        <a:spcAft>
          <a:spcPts val="600"/>
        </a:spcAft>
        <a:buClr>
          <a:schemeClr val="tx1">
            <a:lumMod val="65000"/>
            <a:lumOff val="35000"/>
          </a:schemeClr>
        </a:buClr>
        <a:buSzPct val="80000"/>
        <a:buChar char="–"/>
        <a:defRPr sz="2800">
          <a:solidFill>
            <a:schemeClr val="tx1"/>
          </a:solidFill>
          <a:latin typeface="+mn-lt"/>
        </a:defRPr>
      </a:lvl4pPr>
      <a:lvl5pPr marL="1538288" indent="-225425"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2800">
          <a:solidFill>
            <a:schemeClr val="tx1"/>
          </a:solidFill>
          <a:latin typeface="+mn-lt"/>
        </a:defRPr>
      </a:lvl5pPr>
      <a:lvl6pPr marL="1944688" indent="-174625" algn="l" rtl="0" eaLnBrk="1" fontAlgn="base" hangingPunct="1">
        <a:lnSpc>
          <a:spcPct val="95000"/>
        </a:lnSpc>
        <a:spcBef>
          <a:spcPct val="0"/>
        </a:spcBef>
        <a:spcAft>
          <a:spcPct val="25000"/>
        </a:spcAft>
        <a:buChar char="•"/>
        <a:defRPr sz="2400">
          <a:solidFill>
            <a:srgbClr val="000000"/>
          </a:solidFill>
          <a:latin typeface="+mn-lt"/>
        </a:defRPr>
      </a:lvl6pPr>
      <a:lvl7pPr marL="2401888" indent="-174625" algn="l" rtl="0" eaLnBrk="1" fontAlgn="base" hangingPunct="1">
        <a:lnSpc>
          <a:spcPct val="95000"/>
        </a:lnSpc>
        <a:spcBef>
          <a:spcPct val="0"/>
        </a:spcBef>
        <a:spcAft>
          <a:spcPct val="25000"/>
        </a:spcAft>
        <a:buChar char="•"/>
        <a:defRPr sz="2400">
          <a:solidFill>
            <a:srgbClr val="000000"/>
          </a:solidFill>
          <a:latin typeface="+mn-lt"/>
        </a:defRPr>
      </a:lvl7pPr>
      <a:lvl8pPr marL="2859088" indent="-174625" algn="l" rtl="0" eaLnBrk="1" fontAlgn="base" hangingPunct="1">
        <a:lnSpc>
          <a:spcPct val="95000"/>
        </a:lnSpc>
        <a:spcBef>
          <a:spcPct val="0"/>
        </a:spcBef>
        <a:spcAft>
          <a:spcPct val="25000"/>
        </a:spcAft>
        <a:buChar char="•"/>
        <a:defRPr sz="2400">
          <a:solidFill>
            <a:srgbClr val="000000"/>
          </a:solidFill>
          <a:latin typeface="+mn-lt"/>
        </a:defRPr>
      </a:lvl8pPr>
      <a:lvl9pPr marL="3316288" indent="-174625" algn="l" rtl="0" eaLnBrk="1" fontAlgn="base" hangingPunct="1">
        <a:lnSpc>
          <a:spcPct val="95000"/>
        </a:lnSpc>
        <a:spcBef>
          <a:spcPct val="0"/>
        </a:spcBef>
        <a:spcAft>
          <a:spcPct val="25000"/>
        </a:spcAft>
        <a:buChar char="•"/>
        <a:defRPr sz="2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8.xml"/><Relationship Id="rId4" Type="http://schemas.openxmlformats.org/officeDocument/2006/relationships/image" Target="../media/image50.emf"/></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1.jpg"/><Relationship Id="rId7" Type="http://schemas.openxmlformats.org/officeDocument/2006/relationships/diagramQuickStyle" Target="../diagrams/quickStyle4.xml"/><Relationship Id="rId2" Type="http://schemas.openxmlformats.org/officeDocument/2006/relationships/image" Target="../media/image70.emf"/><Relationship Id="rId1" Type="http://schemas.openxmlformats.org/officeDocument/2006/relationships/slideLayout" Target="../slideLayouts/slideLayout11.xml"/><Relationship Id="rId6" Type="http://schemas.openxmlformats.org/officeDocument/2006/relationships/diagramLayout" Target="../diagrams/layout4.xml"/><Relationship Id="rId11" Type="http://schemas.openxmlformats.org/officeDocument/2006/relationships/image" Target="../media/image74.png"/><Relationship Id="rId5" Type="http://schemas.openxmlformats.org/officeDocument/2006/relationships/diagramData" Target="../diagrams/data4.xml"/><Relationship Id="rId10" Type="http://schemas.openxmlformats.org/officeDocument/2006/relationships/image" Target="../media/image73.png"/><Relationship Id="rId4" Type="http://schemas.openxmlformats.org/officeDocument/2006/relationships/image" Target="../media/image72.jp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A7B403-C291-46B1-A8BB-5E8A926D8EAF}"/>
              </a:ext>
            </a:extLst>
          </p:cNvPr>
          <p:cNvSpPr>
            <a:spLocks noGrp="1"/>
          </p:cNvSpPr>
          <p:nvPr>
            <p:ph type="subTitle" sz="quarter" idx="1"/>
          </p:nvPr>
        </p:nvSpPr>
        <p:spPr/>
        <p:txBody>
          <a:bodyPr/>
          <a:lstStyle/>
          <a:p>
            <a:r>
              <a:rPr lang="en-US" dirty="0"/>
              <a:t>David Perkins</a:t>
            </a:r>
          </a:p>
          <a:p>
            <a:r>
              <a:rPr lang="en-US" dirty="0"/>
              <a:t>EPRI </a:t>
            </a:r>
          </a:p>
          <a:p>
            <a:r>
              <a:rPr lang="en-US" dirty="0"/>
              <a:t>Technical Executive, Senior</a:t>
            </a:r>
          </a:p>
          <a:p>
            <a:endParaRPr lang="en-US" dirty="0"/>
          </a:p>
          <a:p>
            <a:r>
              <a:rPr lang="en-US" dirty="0"/>
              <a:t>Mirion User Group,</a:t>
            </a:r>
          </a:p>
          <a:p>
            <a:r>
              <a:rPr lang="en-US" dirty="0"/>
              <a:t>September 2021</a:t>
            </a:r>
          </a:p>
        </p:txBody>
      </p:sp>
      <p:sp>
        <p:nvSpPr>
          <p:cNvPr id="3" name="Title 2">
            <a:extLst>
              <a:ext uri="{FF2B5EF4-FFF2-40B4-BE49-F238E27FC236}">
                <a16:creationId xmlns:a16="http://schemas.microsoft.com/office/drawing/2014/main" id="{D11D2414-FA8F-4F7B-B8D9-A005A861CF11}"/>
              </a:ext>
            </a:extLst>
          </p:cNvPr>
          <p:cNvSpPr>
            <a:spLocks noGrp="1"/>
          </p:cNvSpPr>
          <p:nvPr>
            <p:ph type="ctrTitle" sz="quarter"/>
          </p:nvPr>
        </p:nvSpPr>
        <p:spPr/>
        <p:txBody>
          <a:bodyPr/>
          <a:lstStyle/>
          <a:p>
            <a:r>
              <a:rPr lang="en-US" sz="3600" dirty="0">
                <a:solidFill>
                  <a:schemeClr val="tx1">
                    <a:lumMod val="95000"/>
                    <a:lumOff val="5000"/>
                  </a:schemeClr>
                </a:solidFill>
              </a:rPr>
              <a:t>HPGe Coolant Monitoring System</a:t>
            </a:r>
            <a:endParaRPr lang="en-US" dirty="0">
              <a:solidFill>
                <a:schemeClr val="tx1">
                  <a:lumMod val="95000"/>
                  <a:lumOff val="5000"/>
                </a:schemeClr>
              </a:solidFill>
            </a:endParaRPr>
          </a:p>
        </p:txBody>
      </p:sp>
      <p:sp>
        <p:nvSpPr>
          <p:cNvPr id="4" name="Text Placeholder 3">
            <a:extLst>
              <a:ext uri="{FF2B5EF4-FFF2-40B4-BE49-F238E27FC236}">
                <a16:creationId xmlns:a16="http://schemas.microsoft.com/office/drawing/2014/main" id="{CA8A81BF-5B94-4FA9-94C7-93E113A00CC1}"/>
              </a:ext>
            </a:extLst>
          </p:cNvPr>
          <p:cNvSpPr>
            <a:spLocks noGrp="1"/>
          </p:cNvSpPr>
          <p:nvPr>
            <p:ph type="body" sz="quarter" idx="10"/>
          </p:nvPr>
        </p:nvSpPr>
        <p:spPr/>
        <p:txBody>
          <a:bodyPr/>
          <a:lstStyle/>
          <a:p>
            <a:r>
              <a:rPr lang="en-US" dirty="0"/>
              <a:t>Continuously Monitoring Reactor Coolant</a:t>
            </a:r>
          </a:p>
        </p:txBody>
      </p:sp>
    </p:spTree>
    <p:extLst>
      <p:ext uri="{BB962C8B-B14F-4D97-AF65-F5344CB8AC3E}">
        <p14:creationId xmlns:p14="http://schemas.microsoft.com/office/powerpoint/2010/main" val="417591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AB6-AE04-4135-BDC8-8FA20EE91A63}"/>
              </a:ext>
            </a:extLst>
          </p:cNvPr>
          <p:cNvSpPr>
            <a:spLocks noGrp="1"/>
          </p:cNvSpPr>
          <p:nvPr>
            <p:ph type="title"/>
          </p:nvPr>
        </p:nvSpPr>
        <p:spPr/>
        <p:txBody>
          <a:bodyPr/>
          <a:lstStyle/>
          <a:p>
            <a:r>
              <a:rPr lang="en-US" sz="2800" dirty="0"/>
              <a:t>Radiation Field Real-time Isotopic Gamma Monitoring Demo</a:t>
            </a:r>
            <a:br>
              <a:rPr lang="en-US" sz="2800" dirty="0"/>
            </a:br>
            <a:r>
              <a:rPr lang="en-US" sz="2200" i="1" dirty="0">
                <a:solidFill>
                  <a:schemeClr val="tx2">
                    <a:lumMod val="75000"/>
                  </a:schemeClr>
                </a:solidFill>
              </a:rPr>
              <a:t>High Purity Germanium Skid</a:t>
            </a:r>
            <a:endParaRPr lang="en-US" sz="2200" dirty="0"/>
          </a:p>
        </p:txBody>
      </p:sp>
      <p:sp>
        <p:nvSpPr>
          <p:cNvPr id="7" name="Content Placeholder 6">
            <a:extLst>
              <a:ext uri="{FF2B5EF4-FFF2-40B4-BE49-F238E27FC236}">
                <a16:creationId xmlns:a16="http://schemas.microsoft.com/office/drawing/2014/main" id="{FC25B0D2-CF78-4822-B6A4-44645FB51128}"/>
              </a:ext>
            </a:extLst>
          </p:cNvPr>
          <p:cNvSpPr>
            <a:spLocks noGrp="1"/>
          </p:cNvSpPr>
          <p:nvPr>
            <p:ph idx="1"/>
          </p:nvPr>
        </p:nvSpPr>
        <p:spPr>
          <a:xfrm>
            <a:off x="365760" y="1005840"/>
            <a:ext cx="5390463" cy="5669598"/>
          </a:xfrm>
        </p:spPr>
        <p:txBody>
          <a:bodyPr>
            <a:normAutofit fontScale="70000" lnSpcReduction="20000"/>
          </a:bodyPr>
          <a:lstStyle/>
          <a:p>
            <a:r>
              <a:rPr lang="en-US" dirty="0"/>
              <a:t>Skid Performance Observations / Takeaway </a:t>
            </a:r>
            <a:r>
              <a:rPr lang="en-US" dirty="0">
                <a:solidFill>
                  <a:srgbClr val="C00000"/>
                </a:solidFill>
              </a:rPr>
              <a:t>(DRAFT)</a:t>
            </a:r>
          </a:p>
          <a:p>
            <a:pPr lvl="1"/>
            <a:r>
              <a:rPr lang="en-US" dirty="0"/>
              <a:t>High Reliability - some initial setup challenges, but after initial setup, minimal operator actions are required.</a:t>
            </a:r>
          </a:p>
          <a:p>
            <a:pPr lvl="2"/>
            <a:r>
              <a:rPr lang="en-US" dirty="0"/>
              <a:t>Operating since February 2021 with demonstration ended the week of August 23, 2021.</a:t>
            </a:r>
          </a:p>
          <a:p>
            <a:pPr lvl="1"/>
            <a:r>
              <a:rPr lang="en-US" dirty="0"/>
              <a:t>Flushing, background, and other staff operations were performed remotely including the ability for the vendor to access remotely. </a:t>
            </a:r>
          </a:p>
          <a:p>
            <a:pPr lvl="1"/>
            <a:r>
              <a:rPr lang="en-US" dirty="0"/>
              <a:t>Radionuclide Behaviors</a:t>
            </a:r>
          </a:p>
          <a:p>
            <a:pPr lvl="2"/>
            <a:r>
              <a:rPr lang="en-US" dirty="0"/>
              <a:t>All data is </a:t>
            </a:r>
            <a:r>
              <a:rPr lang="en-US" b="1" i="1" u="sng" dirty="0"/>
              <a:t>preliminary and should only be considered as such</a:t>
            </a:r>
            <a:r>
              <a:rPr lang="en-US" dirty="0"/>
              <a:t>! </a:t>
            </a:r>
            <a:endParaRPr lang="en-US" dirty="0">
              <a:solidFill>
                <a:schemeClr val="tx1">
                  <a:lumMod val="95000"/>
                  <a:lumOff val="5000"/>
                </a:schemeClr>
              </a:solidFill>
            </a:endParaRPr>
          </a:p>
          <a:p>
            <a:pPr lvl="2"/>
            <a:r>
              <a:rPr lang="en-US" dirty="0">
                <a:solidFill>
                  <a:schemeClr val="tx1">
                    <a:lumMod val="95000"/>
                    <a:lumOff val="5000"/>
                  </a:schemeClr>
                </a:solidFill>
              </a:rPr>
              <a:t>Several of the soluble radionuclides are showing within a factor of 10 of plant data.</a:t>
            </a:r>
          </a:p>
          <a:p>
            <a:pPr lvl="2"/>
            <a:r>
              <a:rPr lang="en-US" dirty="0">
                <a:solidFill>
                  <a:schemeClr val="tx1">
                    <a:lumMod val="95000"/>
                    <a:lumOff val="5000"/>
                  </a:schemeClr>
                </a:solidFill>
              </a:rPr>
              <a:t>Insoluble species are challenging</a:t>
            </a:r>
            <a:endParaRPr lang="en-US" strike="sngStrike" dirty="0">
              <a:solidFill>
                <a:schemeClr val="tx1">
                  <a:lumMod val="95000"/>
                  <a:lumOff val="5000"/>
                </a:schemeClr>
              </a:solidFill>
            </a:endParaRPr>
          </a:p>
          <a:p>
            <a:pPr lvl="1"/>
            <a:r>
              <a:rPr lang="en-US" dirty="0">
                <a:solidFill>
                  <a:schemeClr val="tx1">
                    <a:lumMod val="95000"/>
                    <a:lumOff val="5000"/>
                  </a:schemeClr>
                </a:solidFill>
              </a:rPr>
              <a:t>Plant transients are clearly captured</a:t>
            </a:r>
          </a:p>
        </p:txBody>
      </p:sp>
      <p:pic>
        <p:nvPicPr>
          <p:cNvPr id="5" name="Picture 4" descr="A picture containing text, electronics, computer, indoor&#10;&#10;Description automatically generated">
            <a:extLst>
              <a:ext uri="{FF2B5EF4-FFF2-40B4-BE49-F238E27FC236}">
                <a16:creationId xmlns:a16="http://schemas.microsoft.com/office/drawing/2014/main" id="{77A1DAA5-F0FF-497F-ABEF-79F0CE597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760" y="1005840"/>
            <a:ext cx="3341536" cy="2663364"/>
          </a:xfrm>
          <a:prstGeom prst="rect">
            <a:avLst/>
          </a:prstGeom>
        </p:spPr>
      </p:pic>
      <p:pic>
        <p:nvPicPr>
          <p:cNvPr id="3" name="Picture 2">
            <a:extLst>
              <a:ext uri="{FF2B5EF4-FFF2-40B4-BE49-F238E27FC236}">
                <a16:creationId xmlns:a16="http://schemas.microsoft.com/office/drawing/2014/main" id="{9877C5DB-F626-498D-9C08-183F8B7F6570}"/>
              </a:ext>
            </a:extLst>
          </p:cNvPr>
          <p:cNvPicPr>
            <a:picLocks noChangeAspect="1"/>
          </p:cNvPicPr>
          <p:nvPr/>
        </p:nvPicPr>
        <p:blipFill>
          <a:blip r:embed="rId3"/>
          <a:stretch>
            <a:fillRect/>
          </a:stretch>
        </p:blipFill>
        <p:spPr>
          <a:xfrm>
            <a:off x="6420789" y="3262283"/>
            <a:ext cx="5374971" cy="2830403"/>
          </a:xfrm>
          <a:prstGeom prst="rect">
            <a:avLst/>
          </a:prstGeom>
        </p:spPr>
      </p:pic>
    </p:spTree>
    <p:extLst>
      <p:ext uri="{BB962C8B-B14F-4D97-AF65-F5344CB8AC3E}">
        <p14:creationId xmlns:p14="http://schemas.microsoft.com/office/powerpoint/2010/main" val="1277305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12ED-4450-4296-8565-03E6383EC862}"/>
              </a:ext>
            </a:extLst>
          </p:cNvPr>
          <p:cNvSpPr>
            <a:spLocks noGrp="1"/>
          </p:cNvSpPr>
          <p:nvPr>
            <p:ph type="title"/>
          </p:nvPr>
        </p:nvSpPr>
        <p:spPr>
          <a:xfrm>
            <a:off x="365760" y="182563"/>
            <a:ext cx="11430000" cy="731520"/>
          </a:xfrm>
        </p:spPr>
        <p:txBody>
          <a:bodyPr wrap="square" anchor="t">
            <a:normAutofit fontScale="90000"/>
          </a:bodyPr>
          <a:lstStyle/>
          <a:p>
            <a:pPr>
              <a:lnSpc>
                <a:spcPct val="90000"/>
              </a:lnSpc>
            </a:pPr>
            <a:r>
              <a:rPr lang="en-US" sz="3100" dirty="0"/>
              <a:t>Radiation Field Real-time Isotopic Gamma Monitoring Demo</a:t>
            </a:r>
            <a:br>
              <a:rPr lang="en-US" sz="3100" dirty="0"/>
            </a:br>
            <a:r>
              <a:rPr lang="en-US" sz="2400" i="1" dirty="0">
                <a:solidFill>
                  <a:schemeClr val="tx2">
                    <a:lumMod val="50000"/>
                  </a:schemeClr>
                </a:solidFill>
              </a:rPr>
              <a:t>High Purity Germanium Skid</a:t>
            </a:r>
            <a:endParaRPr lang="en-US" sz="2400" dirty="0">
              <a:solidFill>
                <a:schemeClr val="tx2">
                  <a:lumMod val="50000"/>
                </a:schemeClr>
              </a:solidFill>
            </a:endParaRPr>
          </a:p>
        </p:txBody>
      </p:sp>
      <p:pic>
        <p:nvPicPr>
          <p:cNvPr id="8" name="Content Placeholder 7" descr="A picture containing text, indoor&#10;&#10;Description automatically generated">
            <a:extLst>
              <a:ext uri="{FF2B5EF4-FFF2-40B4-BE49-F238E27FC236}">
                <a16:creationId xmlns:a16="http://schemas.microsoft.com/office/drawing/2014/main" id="{F2830E6F-9271-44CC-A52B-2FC6B7AB764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40625" y="1005840"/>
            <a:ext cx="3628110" cy="5394960"/>
          </a:xfrm>
          <a:noFill/>
        </p:spPr>
      </p:pic>
      <p:sp>
        <p:nvSpPr>
          <p:cNvPr id="3" name="Content Placeholder 2">
            <a:extLst>
              <a:ext uri="{FF2B5EF4-FFF2-40B4-BE49-F238E27FC236}">
                <a16:creationId xmlns:a16="http://schemas.microsoft.com/office/drawing/2014/main" id="{127AA287-7AC1-432A-814D-FA0E3E531585}"/>
              </a:ext>
            </a:extLst>
          </p:cNvPr>
          <p:cNvSpPr>
            <a:spLocks noGrp="1"/>
          </p:cNvSpPr>
          <p:nvPr>
            <p:ph sz="half" idx="2"/>
          </p:nvPr>
        </p:nvSpPr>
        <p:spPr>
          <a:xfrm>
            <a:off x="6217920" y="1005840"/>
            <a:ext cx="5577840" cy="5394960"/>
          </a:xfrm>
        </p:spPr>
        <p:txBody>
          <a:bodyPr wrap="square" anchor="t">
            <a:normAutofit/>
          </a:bodyPr>
          <a:lstStyle/>
          <a:p>
            <a:pPr>
              <a:lnSpc>
                <a:spcPct val="90000"/>
              </a:lnSpc>
            </a:pPr>
            <a:r>
              <a:rPr lang="en-US" sz="2200" dirty="0"/>
              <a:t>Feasibility and Functionality Evaluation</a:t>
            </a:r>
          </a:p>
          <a:p>
            <a:pPr lvl="1">
              <a:lnSpc>
                <a:spcPct val="90000"/>
              </a:lnSpc>
            </a:pPr>
            <a:r>
              <a:rPr lang="en-US" sz="2200" dirty="0"/>
              <a:t>Equipment reliability – can the system operate with minimal hands-on operations</a:t>
            </a:r>
          </a:p>
          <a:p>
            <a:pPr lvl="1">
              <a:lnSpc>
                <a:spcPct val="90000"/>
              </a:lnSpc>
            </a:pPr>
            <a:r>
              <a:rPr lang="en-US" sz="2200" dirty="0"/>
              <a:t>Minimization of staff resources - the ability to use online sampling to address plant gamma spectroscopy analysis (e.g., backshifts)</a:t>
            </a:r>
          </a:p>
          <a:p>
            <a:pPr lvl="1">
              <a:lnSpc>
                <a:spcPct val="90000"/>
              </a:lnSpc>
            </a:pPr>
            <a:r>
              <a:rPr lang="en-US" sz="2200" dirty="0"/>
              <a:t>Identification of plant transients to support SMART Chemistry fingerprint logic and ongoing efforts</a:t>
            </a:r>
          </a:p>
          <a:p>
            <a:pPr lvl="1">
              <a:lnSpc>
                <a:spcPct val="90000"/>
              </a:lnSpc>
            </a:pPr>
            <a:r>
              <a:rPr lang="en-US" sz="2200" dirty="0"/>
              <a:t>Evaluation of the ability to collect and analyze an increased number of samples capturing plant events</a:t>
            </a:r>
          </a:p>
          <a:p>
            <a:pPr>
              <a:lnSpc>
                <a:spcPct val="90000"/>
              </a:lnSpc>
            </a:pPr>
            <a:r>
              <a:rPr lang="en-US" sz="2200" dirty="0"/>
              <a:t>Monticello Nuclear Power station</a:t>
            </a:r>
          </a:p>
          <a:p>
            <a:pPr lvl="1">
              <a:lnSpc>
                <a:spcPct val="90000"/>
              </a:lnSpc>
            </a:pPr>
            <a:r>
              <a:rPr lang="en-US" sz="2200" dirty="0"/>
              <a:t>Special thank you for all of the support</a:t>
            </a:r>
          </a:p>
        </p:txBody>
      </p:sp>
    </p:spTree>
    <p:extLst>
      <p:ext uri="{BB962C8B-B14F-4D97-AF65-F5344CB8AC3E}">
        <p14:creationId xmlns:p14="http://schemas.microsoft.com/office/powerpoint/2010/main" val="1402155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Inline Coolant Isotopic Gamma Monitoring</a:t>
            </a:r>
            <a:br>
              <a:rPr lang="en-US" sz="3100" dirty="0"/>
            </a:br>
            <a:r>
              <a:rPr lang="en-US" sz="2400" i="1" dirty="0">
                <a:solidFill>
                  <a:schemeClr val="tx2">
                    <a:lumMod val="50000"/>
                  </a:schemeClr>
                </a:solidFill>
              </a:rPr>
              <a:t>Skid Overview</a:t>
            </a:r>
          </a:p>
        </p:txBody>
      </p:sp>
      <p:sp>
        <p:nvSpPr>
          <p:cNvPr id="3" name="Content Placeholder 2">
            <a:extLst>
              <a:ext uri="{FF2B5EF4-FFF2-40B4-BE49-F238E27FC236}">
                <a16:creationId xmlns:a16="http://schemas.microsoft.com/office/drawing/2014/main" id="{0C1927E0-980C-46E4-AB50-741BECA9187F}"/>
              </a:ext>
            </a:extLst>
          </p:cNvPr>
          <p:cNvSpPr>
            <a:spLocks noGrp="1"/>
          </p:cNvSpPr>
          <p:nvPr>
            <p:ph sz="half" idx="1"/>
          </p:nvPr>
        </p:nvSpPr>
        <p:spPr/>
        <p:txBody>
          <a:bodyPr>
            <a:normAutofit fontScale="85000" lnSpcReduction="20000"/>
          </a:bodyPr>
          <a:lstStyle/>
          <a:p>
            <a:r>
              <a:rPr lang="en-US" dirty="0"/>
              <a:t>Automated/PLC controlled –  decay sample on demand</a:t>
            </a:r>
          </a:p>
          <a:p>
            <a:r>
              <a:rPr lang="en-US" dirty="0"/>
              <a:t>Sample chambers move on sliding track to position in front of detector</a:t>
            </a:r>
          </a:p>
          <a:p>
            <a:r>
              <a:rPr lang="en-US" dirty="0"/>
              <a:t>Piping, valving, flow and temperature sensors will be located below detector</a:t>
            </a:r>
          </a:p>
          <a:p>
            <a:r>
              <a:rPr lang="en-US" dirty="0"/>
              <a:t>Sample chambers</a:t>
            </a:r>
          </a:p>
          <a:p>
            <a:pPr lvl="1"/>
            <a:r>
              <a:rPr lang="en-US" dirty="0"/>
              <a:t>Shielding and each chamber can be connected to a distributing piping (Swagelok quick-disconnect fittings with integral shutoffs) </a:t>
            </a:r>
          </a:p>
          <a:p>
            <a:pPr lvl="1"/>
            <a:r>
              <a:rPr lang="en-US" dirty="0"/>
              <a:t>Replaceable if contamination buildup is noted.</a:t>
            </a:r>
          </a:p>
          <a:p>
            <a:pPr lvl="1"/>
            <a:r>
              <a:rPr lang="en-US" dirty="0"/>
              <a:t>Flow path &amp; mechanisms enable draining, flushing, and background analysis</a:t>
            </a:r>
          </a:p>
          <a:p>
            <a:pPr lvl="1"/>
            <a:r>
              <a:rPr lang="en-US" dirty="0"/>
              <a:t>“In flow path” decay line can be added as needed</a:t>
            </a:r>
          </a:p>
          <a:p>
            <a:r>
              <a:rPr lang="en-US" dirty="0"/>
              <a:t>System will be contained in water-tight catch pan with leak sensor and shutoff valves </a:t>
            </a:r>
          </a:p>
          <a:p>
            <a:r>
              <a:rPr lang="en-US" dirty="0"/>
              <a:t>Flow sensor will verify flow in the piping and generate appropriate alerts</a:t>
            </a:r>
          </a:p>
        </p:txBody>
      </p:sp>
      <p:pic>
        <p:nvPicPr>
          <p:cNvPr id="7" name="Content Placeholder 6" descr="A picture containing miller&#10;&#10;Description automatically generated">
            <a:extLst>
              <a:ext uri="{FF2B5EF4-FFF2-40B4-BE49-F238E27FC236}">
                <a16:creationId xmlns:a16="http://schemas.microsoft.com/office/drawing/2014/main" id="{E4730524-90A1-4E99-8A0A-1E6269F5AE1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6218238" y="1612305"/>
            <a:ext cx="5576887" cy="4182665"/>
          </a:xfrm>
        </p:spPr>
      </p:pic>
    </p:spTree>
    <p:extLst>
      <p:ext uri="{BB962C8B-B14F-4D97-AF65-F5344CB8AC3E}">
        <p14:creationId xmlns:p14="http://schemas.microsoft.com/office/powerpoint/2010/main" val="1016742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AD28-2260-4D78-82E8-E83FAA2C2A36}"/>
              </a:ext>
            </a:extLst>
          </p:cNvPr>
          <p:cNvSpPr>
            <a:spLocks noGrp="1"/>
          </p:cNvSpPr>
          <p:nvPr>
            <p:ph type="title"/>
          </p:nvPr>
        </p:nvSpPr>
        <p:spPr/>
        <p:txBody>
          <a:bodyPr>
            <a:normAutofit fontScale="90000"/>
          </a:bodyPr>
          <a:lstStyle/>
          <a:p>
            <a:r>
              <a:rPr lang="en-US" sz="3100" dirty="0"/>
              <a:t>Inline Coolant Isotopic Gamma Monitoring</a:t>
            </a:r>
            <a:br>
              <a:rPr lang="en-US" sz="3100" dirty="0"/>
            </a:br>
            <a:r>
              <a:rPr lang="en-US" sz="2400" i="1" dirty="0">
                <a:solidFill>
                  <a:schemeClr val="tx2">
                    <a:lumMod val="75000"/>
                  </a:schemeClr>
                </a:solidFill>
              </a:rPr>
              <a:t>Base Gamma Spectrometer Unit</a:t>
            </a:r>
            <a:endParaRPr lang="en-US" sz="2400" dirty="0"/>
          </a:p>
        </p:txBody>
      </p:sp>
      <p:sp>
        <p:nvSpPr>
          <p:cNvPr id="3" name="Content Placeholder 2">
            <a:extLst>
              <a:ext uri="{FF2B5EF4-FFF2-40B4-BE49-F238E27FC236}">
                <a16:creationId xmlns:a16="http://schemas.microsoft.com/office/drawing/2014/main" id="{55FDEB32-F9C3-4EF9-883E-E5D9CD2DEEA1}"/>
              </a:ext>
            </a:extLst>
          </p:cNvPr>
          <p:cNvSpPr>
            <a:spLocks noGrp="1"/>
          </p:cNvSpPr>
          <p:nvPr>
            <p:ph sz="half" idx="1"/>
          </p:nvPr>
        </p:nvSpPr>
        <p:spPr/>
        <p:txBody>
          <a:bodyPr>
            <a:normAutofit/>
          </a:bodyPr>
          <a:lstStyle/>
          <a:p>
            <a:pPr marL="0" lvl="0" indent="0">
              <a:buNone/>
            </a:pPr>
            <a:r>
              <a:rPr lang="en-US" sz="2000" dirty="0"/>
              <a:t>Overview</a:t>
            </a:r>
          </a:p>
          <a:p>
            <a:pPr lvl="0"/>
            <a:r>
              <a:rPr lang="en-US" sz="2000" dirty="0"/>
              <a:t>Broad-energy HPGe detector to capture standard gamma energies</a:t>
            </a:r>
          </a:p>
          <a:p>
            <a:pPr lvl="0"/>
            <a:r>
              <a:rPr lang="en-US" sz="2000" dirty="0"/>
              <a:t>Very high reliability electric cooler for the detector</a:t>
            </a:r>
          </a:p>
          <a:p>
            <a:r>
              <a:rPr lang="en-US" sz="2000" dirty="0"/>
              <a:t>ISOCS Detector Characterization:  this allows ISOCS mathematical efficiency calibrations to be performed, which is a fully recognized calibration method per US NRC Regulatory Guide 1.21 </a:t>
            </a:r>
          </a:p>
          <a:p>
            <a:pPr lvl="0"/>
            <a:r>
              <a:rPr lang="en-US" sz="2000" dirty="0"/>
              <a:t>Check source (natural thorium) with manual insertion mechanism – automation possible</a:t>
            </a:r>
          </a:p>
          <a:p>
            <a:endParaRPr lang="en-US" sz="2000" dirty="0"/>
          </a:p>
        </p:txBody>
      </p:sp>
      <p:sp>
        <p:nvSpPr>
          <p:cNvPr id="4" name="Content Placeholder 3">
            <a:extLst>
              <a:ext uri="{FF2B5EF4-FFF2-40B4-BE49-F238E27FC236}">
                <a16:creationId xmlns:a16="http://schemas.microsoft.com/office/drawing/2014/main" id="{E35C978B-09E7-46F5-A072-4F366BA56063}"/>
              </a:ext>
            </a:extLst>
          </p:cNvPr>
          <p:cNvSpPr>
            <a:spLocks noGrp="1"/>
          </p:cNvSpPr>
          <p:nvPr>
            <p:ph sz="half" idx="2"/>
          </p:nvPr>
        </p:nvSpPr>
        <p:spPr/>
        <p:txBody>
          <a:bodyPr>
            <a:normAutofit/>
          </a:bodyPr>
          <a:lstStyle/>
          <a:p>
            <a:pPr marL="0" indent="0">
              <a:spcAft>
                <a:spcPts val="300"/>
              </a:spcAft>
              <a:buNone/>
            </a:pPr>
            <a:r>
              <a:rPr lang="en-US" sz="2000" dirty="0"/>
              <a:t>Overview (cont.)</a:t>
            </a:r>
          </a:p>
          <a:p>
            <a:pPr>
              <a:spcAft>
                <a:spcPts val="300"/>
              </a:spcAft>
            </a:pPr>
            <a:r>
              <a:rPr lang="en-US" sz="2000" dirty="0"/>
              <a:t>Data Acquisition platform to contain</a:t>
            </a:r>
          </a:p>
          <a:p>
            <a:pPr lvl="1">
              <a:spcAft>
                <a:spcPts val="300"/>
              </a:spcAft>
            </a:pPr>
            <a:r>
              <a:rPr lang="en-US" dirty="0"/>
              <a:t>Controller for the electric cooler</a:t>
            </a:r>
          </a:p>
          <a:p>
            <a:pPr lvl="1">
              <a:spcAft>
                <a:spcPts val="300"/>
              </a:spcAft>
            </a:pPr>
            <a:r>
              <a:rPr lang="en-US" dirty="0"/>
              <a:t>Lynx Multi Channel Analyzer and Data Analyst Laptop local PC, on a folding shelf, used as needed for setup and local data viewing with Network hub for Ethernet or Wi-Fi remote communications</a:t>
            </a:r>
          </a:p>
          <a:p>
            <a:pPr lvl="1">
              <a:spcAft>
                <a:spcPts val="300"/>
              </a:spcAft>
            </a:pPr>
            <a:r>
              <a:rPr lang="en-US" dirty="0"/>
              <a:t>EcoGamma dose-rate sensor </a:t>
            </a:r>
          </a:p>
          <a:p>
            <a:pPr lvl="1">
              <a:spcAft>
                <a:spcPts val="300"/>
              </a:spcAft>
            </a:pPr>
            <a:r>
              <a:rPr lang="en-US" dirty="0"/>
              <a:t>TouchPanel for PLC control and readout  </a:t>
            </a:r>
          </a:p>
          <a:p>
            <a:pPr>
              <a:spcBef>
                <a:spcPts val="600"/>
              </a:spcBef>
            </a:pPr>
            <a:r>
              <a:rPr lang="en-US" sz="2000" dirty="0"/>
              <a:t>All results sent to data base.  </a:t>
            </a:r>
          </a:p>
          <a:p>
            <a:pPr lvl="1">
              <a:spcBef>
                <a:spcPts val="600"/>
              </a:spcBef>
            </a:pPr>
            <a:r>
              <a:rPr lang="en-US" dirty="0"/>
              <a:t>Nuclide activity for various time regions can be viewed by authorized users wherever there is a data connection</a:t>
            </a:r>
          </a:p>
        </p:txBody>
      </p:sp>
      <p:sp>
        <p:nvSpPr>
          <p:cNvPr id="5" name="Rectangle 4">
            <a:extLst>
              <a:ext uri="{FF2B5EF4-FFF2-40B4-BE49-F238E27FC236}">
                <a16:creationId xmlns:a16="http://schemas.microsoft.com/office/drawing/2014/main" id="{2F607C7F-6695-44E3-A20E-F52EA130BC1E}"/>
              </a:ext>
            </a:extLst>
          </p:cNvPr>
          <p:cNvSpPr/>
          <p:nvPr/>
        </p:nvSpPr>
        <p:spPr bwMode="auto">
          <a:xfrm>
            <a:off x="176819" y="5875398"/>
            <a:ext cx="11865830" cy="550661"/>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Standard Gamma Spectrometry Data Acquisition Software &amp; Data Management</a:t>
            </a:r>
          </a:p>
        </p:txBody>
      </p:sp>
    </p:spTree>
    <p:extLst>
      <p:ext uri="{BB962C8B-B14F-4D97-AF65-F5344CB8AC3E}">
        <p14:creationId xmlns:p14="http://schemas.microsoft.com/office/powerpoint/2010/main" val="2653066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Inline Coolant Isotopic Gamma Monitoring</a:t>
            </a:r>
            <a:br>
              <a:rPr lang="en-US" sz="2800" dirty="0"/>
            </a:br>
            <a:r>
              <a:rPr lang="en-US" sz="2200" i="1" dirty="0">
                <a:solidFill>
                  <a:schemeClr val="tx2">
                    <a:lumMod val="75000"/>
                  </a:schemeClr>
                </a:solidFill>
              </a:rPr>
              <a:t>Unit Footprint – Floor Loading – Weight – Shielding Optimization</a:t>
            </a:r>
            <a:endParaRPr lang="en-US" sz="2200" dirty="0"/>
          </a:p>
        </p:txBody>
      </p:sp>
      <p:graphicFrame>
        <p:nvGraphicFramePr>
          <p:cNvPr id="5" name="Content Placeholder 4">
            <a:extLst>
              <a:ext uri="{FF2B5EF4-FFF2-40B4-BE49-F238E27FC236}">
                <a16:creationId xmlns:a16="http://schemas.microsoft.com/office/drawing/2014/main" id="{FE9C616D-5BDA-4D15-9391-DBF284F0A8B3}"/>
              </a:ext>
            </a:extLst>
          </p:cNvPr>
          <p:cNvGraphicFramePr>
            <a:graphicFrameLocks noGrp="1"/>
          </p:cNvGraphicFramePr>
          <p:nvPr>
            <p:ph idx="1"/>
          </p:nvPr>
        </p:nvGraphicFramePr>
        <p:xfrm>
          <a:off x="365125" y="1251610"/>
          <a:ext cx="11430000" cy="1752600"/>
        </p:xfrm>
        <a:graphic>
          <a:graphicData uri="http://schemas.openxmlformats.org/drawingml/2006/table">
            <a:tbl>
              <a:tblPr firstRow="1" bandRow="1">
                <a:tableStyleId>{9D7B26C5-4107-4FEC-AEDC-1716B250A1EF}</a:tableStyleId>
              </a:tblPr>
              <a:tblGrid>
                <a:gridCol w="2857500">
                  <a:extLst>
                    <a:ext uri="{9D8B030D-6E8A-4147-A177-3AD203B41FA5}">
                      <a16:colId xmlns:a16="http://schemas.microsoft.com/office/drawing/2014/main" val="1770939516"/>
                    </a:ext>
                  </a:extLst>
                </a:gridCol>
                <a:gridCol w="2857500">
                  <a:extLst>
                    <a:ext uri="{9D8B030D-6E8A-4147-A177-3AD203B41FA5}">
                      <a16:colId xmlns:a16="http://schemas.microsoft.com/office/drawing/2014/main" val="3989260809"/>
                    </a:ext>
                  </a:extLst>
                </a:gridCol>
                <a:gridCol w="2857500">
                  <a:extLst>
                    <a:ext uri="{9D8B030D-6E8A-4147-A177-3AD203B41FA5}">
                      <a16:colId xmlns:a16="http://schemas.microsoft.com/office/drawing/2014/main" val="52724813"/>
                    </a:ext>
                  </a:extLst>
                </a:gridCol>
                <a:gridCol w="2857500">
                  <a:extLst>
                    <a:ext uri="{9D8B030D-6E8A-4147-A177-3AD203B41FA5}">
                      <a16:colId xmlns:a16="http://schemas.microsoft.com/office/drawing/2014/main" val="1250724046"/>
                    </a:ext>
                  </a:extLst>
                </a:gridCol>
              </a:tblGrid>
              <a:tr h="370840">
                <a:tc>
                  <a:txBody>
                    <a:bodyPr/>
                    <a:lstStyle/>
                    <a:p>
                      <a:pPr algn="ctr"/>
                      <a:r>
                        <a:rPr lang="en-US" dirty="0"/>
                        <a:t>Unit Footprint </a:t>
                      </a:r>
                      <a:br>
                        <a:rPr lang="en-US" dirty="0"/>
                      </a:br>
                      <a:r>
                        <a:rPr lang="en-US" dirty="0"/>
                        <a:t>[inch x inch]</a:t>
                      </a:r>
                    </a:p>
                  </a:txBody>
                  <a:tcPr/>
                </a:tc>
                <a:tc>
                  <a:txBody>
                    <a:bodyPr/>
                    <a:lstStyle/>
                    <a:p>
                      <a:pPr algn="ctr"/>
                      <a:r>
                        <a:rPr lang="en-US" dirty="0"/>
                        <a:t>Floor Loading </a:t>
                      </a:r>
                      <a:br>
                        <a:rPr lang="en-US" dirty="0"/>
                      </a:br>
                      <a:r>
                        <a:rPr lang="en-US" dirty="0"/>
                        <a:t>[pound per square foot]</a:t>
                      </a:r>
                    </a:p>
                  </a:txBody>
                  <a:tcPr/>
                </a:tc>
                <a:tc>
                  <a:txBody>
                    <a:bodyPr/>
                    <a:lstStyle/>
                    <a:p>
                      <a:pPr algn="ctr"/>
                      <a:r>
                        <a:rPr lang="en-US" dirty="0"/>
                        <a:t>Unit Weight </a:t>
                      </a:r>
                      <a:br>
                        <a:rPr lang="en-US" dirty="0"/>
                      </a:br>
                      <a:r>
                        <a:rPr lang="en-US" dirty="0"/>
                        <a:t>[lbs]</a:t>
                      </a:r>
                    </a:p>
                  </a:txBody>
                  <a:tcPr/>
                </a:tc>
                <a:tc>
                  <a:txBody>
                    <a:bodyPr/>
                    <a:lstStyle/>
                    <a:p>
                      <a:pPr algn="ctr"/>
                      <a:r>
                        <a:rPr lang="en-US" dirty="0"/>
                        <a:t>External Shielding Thickness [inch lead]</a:t>
                      </a:r>
                    </a:p>
                  </a:txBody>
                  <a:tcPr/>
                </a:tc>
                <a:extLst>
                  <a:ext uri="{0D108BD9-81ED-4DB2-BD59-A6C34878D82A}">
                    <a16:rowId xmlns:a16="http://schemas.microsoft.com/office/drawing/2014/main" val="2777227343"/>
                  </a:ext>
                </a:extLst>
              </a:tr>
              <a:tr h="370840">
                <a:tc>
                  <a:txBody>
                    <a:bodyPr/>
                    <a:lstStyle/>
                    <a:p>
                      <a:pPr algn="ctr"/>
                      <a:r>
                        <a:rPr lang="en-US" dirty="0"/>
                        <a:t>30 x 36</a:t>
                      </a:r>
                    </a:p>
                  </a:txBody>
                  <a:tcPr/>
                </a:tc>
                <a:tc>
                  <a:txBody>
                    <a:bodyPr/>
                    <a:lstStyle/>
                    <a:p>
                      <a:pPr algn="ctr"/>
                      <a:r>
                        <a:rPr lang="en-US" dirty="0"/>
                        <a:t>213</a:t>
                      </a:r>
                    </a:p>
                  </a:txBody>
                  <a:tcPr/>
                </a:tc>
                <a:tc>
                  <a:txBody>
                    <a:bodyPr/>
                    <a:lstStyle/>
                    <a:p>
                      <a:pPr algn="ctr"/>
                      <a:r>
                        <a:rPr lang="en-US" dirty="0"/>
                        <a:t>1600</a:t>
                      </a:r>
                    </a:p>
                  </a:txBody>
                  <a:tcPr/>
                </a:tc>
                <a:tc>
                  <a:txBody>
                    <a:bodyPr/>
                    <a:lstStyle/>
                    <a:p>
                      <a:pPr algn="ctr"/>
                      <a:r>
                        <a:rPr lang="en-US" dirty="0"/>
                        <a:t>4</a:t>
                      </a:r>
                    </a:p>
                  </a:txBody>
                  <a:tcPr/>
                </a:tc>
                <a:extLst>
                  <a:ext uri="{0D108BD9-81ED-4DB2-BD59-A6C34878D82A}">
                    <a16:rowId xmlns:a16="http://schemas.microsoft.com/office/drawing/2014/main" val="273653797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30 x 36</a:t>
                      </a:r>
                    </a:p>
                  </a:txBody>
                  <a:tcPr/>
                </a:tc>
                <a:tc>
                  <a:txBody>
                    <a:bodyPr/>
                    <a:lstStyle/>
                    <a:p>
                      <a:pPr algn="ctr"/>
                      <a:r>
                        <a:rPr lang="en-US" dirty="0"/>
                        <a:t>160</a:t>
                      </a:r>
                    </a:p>
                  </a:txBody>
                  <a:tcPr/>
                </a:tc>
                <a:tc>
                  <a:txBody>
                    <a:bodyPr/>
                    <a:lstStyle/>
                    <a:p>
                      <a:pPr algn="ctr"/>
                      <a:r>
                        <a:rPr lang="en-US" dirty="0"/>
                        <a:t>1200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a:t>
                      </a:r>
                    </a:p>
                  </a:txBody>
                  <a:tcPr/>
                </a:tc>
                <a:extLst>
                  <a:ext uri="{0D108BD9-81ED-4DB2-BD59-A6C34878D82A}">
                    <a16:rowId xmlns:a16="http://schemas.microsoft.com/office/drawing/2014/main" val="217382841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30 x 36</a:t>
                      </a:r>
                    </a:p>
                  </a:txBody>
                  <a:tcPr/>
                </a:tc>
                <a:tc>
                  <a:txBody>
                    <a:bodyPr/>
                    <a:lstStyle/>
                    <a:p>
                      <a:pPr algn="ctr"/>
                      <a:r>
                        <a:rPr lang="en-US" dirty="0"/>
                        <a:t>120</a:t>
                      </a:r>
                    </a:p>
                  </a:txBody>
                  <a:tcPr/>
                </a:tc>
                <a:tc>
                  <a:txBody>
                    <a:bodyPr/>
                    <a:lstStyle/>
                    <a:p>
                      <a:pPr algn="ctr"/>
                      <a:r>
                        <a:rPr lang="en-US" dirty="0"/>
                        <a:t>900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a:t>
                      </a:r>
                    </a:p>
                  </a:txBody>
                  <a:tcPr/>
                </a:tc>
                <a:extLst>
                  <a:ext uri="{0D108BD9-81ED-4DB2-BD59-A6C34878D82A}">
                    <a16:rowId xmlns:a16="http://schemas.microsoft.com/office/drawing/2014/main" val="2687115084"/>
                  </a:ext>
                </a:extLst>
              </a:tr>
            </a:tbl>
          </a:graphicData>
        </a:graphic>
      </p:graphicFrame>
      <p:sp>
        <p:nvSpPr>
          <p:cNvPr id="4" name="Text Placeholder 3"/>
          <p:cNvSpPr>
            <a:spLocks noGrp="1"/>
          </p:cNvSpPr>
          <p:nvPr>
            <p:ph type="body" sz="quarter" idx="10"/>
          </p:nvPr>
        </p:nvSpPr>
        <p:spPr/>
        <p:txBody>
          <a:bodyPr>
            <a:normAutofit fontScale="85000" lnSpcReduction="10000"/>
          </a:bodyPr>
          <a:lstStyle/>
          <a:p>
            <a:r>
              <a:rPr lang="en-US" dirty="0"/>
              <a:t>Optimizations Option Enable Achieving MDAs within Weight Constraints</a:t>
            </a:r>
          </a:p>
        </p:txBody>
      </p:sp>
      <p:sp>
        <p:nvSpPr>
          <p:cNvPr id="7" name="TextBox 6">
            <a:extLst>
              <a:ext uri="{FF2B5EF4-FFF2-40B4-BE49-F238E27FC236}">
                <a16:creationId xmlns:a16="http://schemas.microsoft.com/office/drawing/2014/main" id="{67C8FE61-7EA1-4AF8-B93B-624B995E626B}"/>
              </a:ext>
            </a:extLst>
          </p:cNvPr>
          <p:cNvSpPr txBox="1"/>
          <p:nvPr/>
        </p:nvSpPr>
        <p:spPr>
          <a:xfrm>
            <a:off x="365126" y="3210728"/>
            <a:ext cx="7281378" cy="2616101"/>
          </a:xfrm>
          <a:prstGeom prst="rect">
            <a:avLst/>
          </a:prstGeom>
          <a:noFill/>
        </p:spPr>
        <p:txBody>
          <a:bodyPr wrap="square" rtlCol="0">
            <a:spAutoFit/>
          </a:bodyPr>
          <a:lstStyle/>
          <a:p>
            <a:pPr marL="285750" indent="-285750" algn="l">
              <a:spcBef>
                <a:spcPts val="0"/>
              </a:spcBef>
              <a:spcAft>
                <a:spcPts val="600"/>
              </a:spcAft>
              <a:buFont typeface="Arial" panose="020B0604020202020204" pitchFamily="34" charset="0"/>
              <a:buChar char="•"/>
            </a:pPr>
            <a:r>
              <a:rPr lang="en-US" dirty="0">
                <a:latin typeface="+mn-lt"/>
              </a:rPr>
              <a:t>A support stand is complete with lifting hooks, forklift pockets, wheels, stabilization pads, and anchoring options as required per site seismic evaluation.</a:t>
            </a:r>
          </a:p>
          <a:p>
            <a:pPr marL="285750" indent="-285750" algn="l">
              <a:spcBef>
                <a:spcPts val="0"/>
              </a:spcBef>
              <a:spcAft>
                <a:spcPts val="600"/>
              </a:spcAft>
              <a:buFont typeface="Arial" panose="020B0604020202020204" pitchFamily="34" charset="0"/>
              <a:buChar char="•"/>
            </a:pPr>
            <a:r>
              <a:rPr lang="en-US" dirty="0">
                <a:latin typeface="+mn-lt"/>
              </a:rPr>
              <a:t>Shields around the back and sides of the detector to reduce potential interference from general area radiation field. Shielding can be customized to balance floor loading</a:t>
            </a:r>
          </a:p>
          <a:p>
            <a:pPr marL="285750" indent="-285750" algn="l">
              <a:spcBef>
                <a:spcPts val="0"/>
              </a:spcBef>
              <a:spcAft>
                <a:spcPts val="600"/>
              </a:spcAft>
              <a:buFont typeface="Arial" panose="020B0604020202020204" pitchFamily="34" charset="0"/>
              <a:buChar char="•"/>
            </a:pPr>
            <a:r>
              <a:rPr lang="en-US" b="1" u="sng" dirty="0">
                <a:solidFill>
                  <a:schemeClr val="tx1"/>
                </a:solidFill>
                <a:latin typeface="+mn-lt"/>
              </a:rPr>
              <a:t>Demonstration Dose Rate Lesson Learned:</a:t>
            </a:r>
            <a:r>
              <a:rPr lang="en-US" dirty="0">
                <a:solidFill>
                  <a:schemeClr val="tx1"/>
                </a:solidFill>
                <a:latin typeface="+mn-lt"/>
              </a:rPr>
              <a:t> </a:t>
            </a:r>
          </a:p>
          <a:p>
            <a:pPr marL="742950" lvl="1" indent="-285750" algn="l">
              <a:spcBef>
                <a:spcPts val="0"/>
              </a:spcBef>
              <a:spcAft>
                <a:spcPts val="600"/>
              </a:spcAft>
              <a:buFont typeface="Arial" panose="020B0604020202020204" pitchFamily="34" charset="0"/>
              <a:buChar char="•"/>
            </a:pPr>
            <a:r>
              <a:rPr lang="en-US" dirty="0">
                <a:solidFill>
                  <a:schemeClr val="tx1"/>
                </a:solidFill>
                <a:latin typeface="+mn-lt"/>
              </a:rPr>
              <a:t>The skid dose rates were maintained low UNTIL the startup activity transient.</a:t>
            </a:r>
          </a:p>
          <a:p>
            <a:pPr marL="742950" lvl="1" indent="-285750" algn="l">
              <a:spcBef>
                <a:spcPts val="0"/>
              </a:spcBef>
              <a:spcAft>
                <a:spcPts val="600"/>
              </a:spcAft>
              <a:buFont typeface="Arial" panose="020B0604020202020204" pitchFamily="34" charset="0"/>
              <a:buChar char="•"/>
            </a:pPr>
            <a:r>
              <a:rPr lang="en-US" dirty="0">
                <a:latin typeface="+mn-lt"/>
              </a:rPr>
              <a:t>A 600 mrem/hour hot spot was located on the inlet line. Can be addressed in future work</a:t>
            </a:r>
          </a:p>
        </p:txBody>
      </p:sp>
      <p:pic>
        <p:nvPicPr>
          <p:cNvPr id="6" name="Picture 5">
            <a:extLst>
              <a:ext uri="{FF2B5EF4-FFF2-40B4-BE49-F238E27FC236}">
                <a16:creationId xmlns:a16="http://schemas.microsoft.com/office/drawing/2014/main" id="{A0A5572D-4815-465A-AE45-4D333A7A3B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92927" y="3210728"/>
            <a:ext cx="2844571" cy="2514600"/>
          </a:xfrm>
          <a:prstGeom prst="rect">
            <a:avLst/>
          </a:prstGeom>
        </p:spPr>
      </p:pic>
    </p:spTree>
    <p:extLst>
      <p:ext uri="{BB962C8B-B14F-4D97-AF65-F5344CB8AC3E}">
        <p14:creationId xmlns:p14="http://schemas.microsoft.com/office/powerpoint/2010/main" val="636283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3E2DF-EE6F-4C93-9645-DE47225D3C60}"/>
              </a:ext>
            </a:extLst>
          </p:cNvPr>
          <p:cNvSpPr>
            <a:spLocks noGrp="1"/>
          </p:cNvSpPr>
          <p:nvPr>
            <p:ph type="title"/>
          </p:nvPr>
        </p:nvSpPr>
        <p:spPr/>
        <p:txBody>
          <a:bodyPr>
            <a:noAutofit/>
          </a:bodyPr>
          <a:lstStyle/>
          <a:p>
            <a:r>
              <a:rPr lang="en-US" sz="2800" dirty="0"/>
              <a:t>Graphical Displays</a:t>
            </a:r>
            <a:br>
              <a:rPr lang="en-US" sz="2800" dirty="0"/>
            </a:br>
            <a:r>
              <a:rPr lang="en-US" sz="2200" i="1" dirty="0">
                <a:solidFill>
                  <a:schemeClr val="tx2">
                    <a:lumMod val="50000"/>
                  </a:schemeClr>
                </a:solidFill>
              </a:rPr>
              <a:t>Horizon, Data Analyst, and PLC</a:t>
            </a:r>
          </a:p>
        </p:txBody>
      </p:sp>
      <p:sp>
        <p:nvSpPr>
          <p:cNvPr id="2" name="Text Placeholder 1">
            <a:extLst>
              <a:ext uri="{FF2B5EF4-FFF2-40B4-BE49-F238E27FC236}">
                <a16:creationId xmlns:a16="http://schemas.microsoft.com/office/drawing/2014/main" id="{6C6DCE3E-6907-41BA-A062-FFF9B05C253F}"/>
              </a:ext>
            </a:extLst>
          </p:cNvPr>
          <p:cNvSpPr>
            <a:spLocks noGrp="1"/>
          </p:cNvSpPr>
          <p:nvPr>
            <p:ph sz="half" idx="1"/>
          </p:nvPr>
        </p:nvSpPr>
        <p:spPr/>
        <p:txBody>
          <a:bodyPr/>
          <a:lstStyle/>
          <a:p>
            <a:r>
              <a:rPr lang="en-US" dirty="0"/>
              <a:t>Horizon </a:t>
            </a:r>
          </a:p>
          <a:p>
            <a:r>
              <a:rPr lang="en-US" dirty="0"/>
              <a:t>Data Analyst Screen below</a:t>
            </a:r>
          </a:p>
          <a:p>
            <a:pPr lvl="1"/>
            <a:r>
              <a:rPr lang="en-US" dirty="0"/>
              <a:t>From Remote PC or Laptop</a:t>
            </a:r>
          </a:p>
          <a:p>
            <a:r>
              <a:rPr lang="en-US" dirty="0"/>
              <a:t>Programmable Logic Controls</a:t>
            </a:r>
          </a:p>
        </p:txBody>
      </p:sp>
      <p:pic>
        <p:nvPicPr>
          <p:cNvPr id="7" name="Picture 6" descr="A screenshot of a video game&#10;&#10;Description automatically generated">
            <a:extLst>
              <a:ext uri="{FF2B5EF4-FFF2-40B4-BE49-F238E27FC236}">
                <a16:creationId xmlns:a16="http://schemas.microsoft.com/office/drawing/2014/main" id="{9F10A551-7DFA-4C65-865D-3F3AD2F7470B}"/>
              </a:ext>
            </a:extLst>
          </p:cNvPr>
          <p:cNvPicPr>
            <a:picLocks noChangeAspect="1"/>
          </p:cNvPicPr>
          <p:nvPr/>
        </p:nvPicPr>
        <p:blipFill>
          <a:blip r:embed="rId2"/>
          <a:stretch>
            <a:fillRect/>
          </a:stretch>
        </p:blipFill>
        <p:spPr>
          <a:xfrm>
            <a:off x="213360" y="2938963"/>
            <a:ext cx="5622419" cy="3593563"/>
          </a:xfrm>
          <a:prstGeom prst="rect">
            <a:avLst/>
          </a:prstGeom>
        </p:spPr>
      </p:pic>
      <p:pic>
        <p:nvPicPr>
          <p:cNvPr id="8" name="Content Placeholder 7" descr="A screenshot of a cell phone&#10;&#10;Description automatically generated">
            <a:extLst>
              <a:ext uri="{FF2B5EF4-FFF2-40B4-BE49-F238E27FC236}">
                <a16:creationId xmlns:a16="http://schemas.microsoft.com/office/drawing/2014/main" id="{23854685-82A9-460B-AF28-BD6FCBDB5FA8}"/>
              </a:ext>
            </a:extLst>
          </p:cNvPr>
          <p:cNvPicPr>
            <a:picLocks noGrp="1" noChangeAspect="1"/>
          </p:cNvPicPr>
          <p:nvPr>
            <p:ph sz="half" idx="2"/>
          </p:nvPr>
        </p:nvPicPr>
        <p:blipFill>
          <a:blip r:embed="rId3"/>
          <a:stretch>
            <a:fillRect/>
          </a:stretch>
        </p:blipFill>
        <p:spPr>
          <a:xfrm>
            <a:off x="7960359" y="458076"/>
            <a:ext cx="3714032" cy="299109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0029222B-C789-4467-B95E-C802D1AF990F}"/>
              </a:ext>
            </a:extLst>
          </p:cNvPr>
          <p:cNvPicPr>
            <a:picLocks noChangeAspect="1"/>
          </p:cNvPicPr>
          <p:nvPr/>
        </p:nvPicPr>
        <p:blipFill rotWithShape="1">
          <a:blip r:embed="rId4"/>
          <a:srcRect r="6417"/>
          <a:stretch/>
        </p:blipFill>
        <p:spPr>
          <a:xfrm>
            <a:off x="5008686" y="2428756"/>
            <a:ext cx="3947039" cy="3170741"/>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07AAB0A9-E954-4166-9C78-D3FA59C21454}"/>
              </a:ext>
            </a:extLst>
          </p:cNvPr>
          <p:cNvPicPr>
            <a:picLocks noChangeAspect="1"/>
          </p:cNvPicPr>
          <p:nvPr/>
        </p:nvPicPr>
        <p:blipFill>
          <a:blip r:embed="rId5"/>
          <a:stretch>
            <a:fillRect/>
          </a:stretch>
        </p:blipFill>
        <p:spPr>
          <a:xfrm>
            <a:off x="8570116" y="3408826"/>
            <a:ext cx="3745947" cy="2991097"/>
          </a:xfrm>
          <a:prstGeom prst="rect">
            <a:avLst/>
          </a:prstGeom>
        </p:spPr>
      </p:pic>
    </p:spTree>
    <p:extLst>
      <p:ext uri="{BB962C8B-B14F-4D97-AF65-F5344CB8AC3E}">
        <p14:creationId xmlns:p14="http://schemas.microsoft.com/office/powerpoint/2010/main" val="515431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AB6-AE04-4135-BDC8-8FA20EE91A63}"/>
              </a:ext>
            </a:extLst>
          </p:cNvPr>
          <p:cNvSpPr>
            <a:spLocks noGrp="1"/>
          </p:cNvSpPr>
          <p:nvPr>
            <p:ph type="title"/>
          </p:nvPr>
        </p:nvSpPr>
        <p:spPr/>
        <p:txBody>
          <a:bodyPr/>
          <a:lstStyle/>
          <a:p>
            <a:r>
              <a:rPr lang="en-US" sz="2800" dirty="0"/>
              <a:t>High Purity Germanium Skid </a:t>
            </a:r>
            <a:br>
              <a:rPr lang="en-US" sz="2800" dirty="0"/>
            </a:br>
            <a:r>
              <a:rPr lang="en-US" sz="2200" i="1" dirty="0">
                <a:solidFill>
                  <a:schemeClr val="tx2">
                    <a:lumMod val="50000"/>
                  </a:schemeClr>
                </a:solidFill>
              </a:rPr>
              <a:t>Quality Check Review</a:t>
            </a:r>
          </a:p>
        </p:txBody>
      </p:sp>
      <p:sp>
        <p:nvSpPr>
          <p:cNvPr id="7" name="Content Placeholder 6">
            <a:extLst>
              <a:ext uri="{FF2B5EF4-FFF2-40B4-BE49-F238E27FC236}">
                <a16:creationId xmlns:a16="http://schemas.microsoft.com/office/drawing/2014/main" id="{FC25B0D2-CF78-4822-B6A4-44645FB51128}"/>
              </a:ext>
            </a:extLst>
          </p:cNvPr>
          <p:cNvSpPr>
            <a:spLocks noGrp="1"/>
          </p:cNvSpPr>
          <p:nvPr>
            <p:ph idx="1"/>
          </p:nvPr>
        </p:nvSpPr>
        <p:spPr>
          <a:xfrm>
            <a:off x="365760" y="1005840"/>
            <a:ext cx="5390463" cy="5394960"/>
          </a:xfrm>
        </p:spPr>
        <p:txBody>
          <a:bodyPr>
            <a:normAutofit fontScale="62500" lnSpcReduction="20000"/>
          </a:bodyPr>
          <a:lstStyle/>
          <a:p>
            <a:r>
              <a:rPr lang="en-US" dirty="0"/>
              <a:t>Instrument quality controls </a:t>
            </a:r>
          </a:p>
          <a:p>
            <a:pPr lvl="1"/>
            <a:r>
              <a:rPr lang="en-US" dirty="0">
                <a:solidFill>
                  <a:schemeClr val="tx1">
                    <a:lumMod val="95000"/>
                    <a:lumOff val="5000"/>
                  </a:schemeClr>
                </a:solidFill>
              </a:rPr>
              <a:t>The skid uses a commercially available welding rod with natural thorium filtered to remove low energy lines for the check source</a:t>
            </a:r>
          </a:p>
          <a:p>
            <a:pPr lvl="1"/>
            <a:r>
              <a:rPr lang="en-US" dirty="0">
                <a:solidFill>
                  <a:schemeClr val="tx1">
                    <a:lumMod val="95000"/>
                    <a:lumOff val="5000"/>
                  </a:schemeClr>
                </a:solidFill>
              </a:rPr>
              <a:t>Source activity continuously acquired and analyzed every 4 hours for Activity [efficiency], Peak Centroid [gain], and FWHM [spectral quality]</a:t>
            </a:r>
          </a:p>
          <a:p>
            <a:pPr lvl="1"/>
            <a:r>
              <a:rPr lang="en-US" dirty="0">
                <a:solidFill>
                  <a:schemeClr val="tx1">
                    <a:lumMod val="95000"/>
                    <a:lumOff val="5000"/>
                  </a:schemeClr>
                </a:solidFill>
              </a:rPr>
              <a:t>Quality control checks are consistent and within a simple 2-sigma calculation</a:t>
            </a:r>
          </a:p>
          <a:p>
            <a:pPr lvl="1"/>
            <a:r>
              <a:rPr lang="en-US" dirty="0">
                <a:solidFill>
                  <a:schemeClr val="tx1">
                    <a:lumMod val="95000"/>
                    <a:lumOff val="5000"/>
                  </a:schemeClr>
                </a:solidFill>
              </a:rPr>
              <a:t>Mirion staff noted that a stable Activity value  indicates the gain and efficiency are stable</a:t>
            </a:r>
          </a:p>
          <a:p>
            <a:r>
              <a:rPr lang="en-US" dirty="0"/>
              <a:t>Instrument flow and other diagnostics</a:t>
            </a:r>
          </a:p>
          <a:p>
            <a:pPr lvl="1"/>
            <a:r>
              <a:rPr lang="en-US" dirty="0">
                <a:solidFill>
                  <a:schemeClr val="tx1">
                    <a:lumMod val="95000"/>
                    <a:lumOff val="5000"/>
                  </a:schemeClr>
                </a:solidFill>
              </a:rPr>
              <a:t>This original flow control valve was supplemented with a finer control valve allowing plant staff better flow control adjustment.  Flow is now being maintained as expected.</a:t>
            </a:r>
          </a:p>
          <a:p>
            <a:pPr lvl="2"/>
            <a:r>
              <a:rPr lang="en-US" dirty="0">
                <a:solidFill>
                  <a:schemeClr val="tx1">
                    <a:lumMod val="95000"/>
                    <a:lumOff val="5000"/>
                  </a:schemeClr>
                </a:solidFill>
              </a:rPr>
              <a:t>The red spikes on the lower graph indicate decay chamber flow initiation and chamber fill</a:t>
            </a:r>
          </a:p>
          <a:p>
            <a:endParaRPr lang="en-US" dirty="0">
              <a:solidFill>
                <a:schemeClr val="tx1">
                  <a:lumMod val="95000"/>
                  <a:lumOff val="5000"/>
                </a:schemeClr>
              </a:solidFill>
            </a:endParaRPr>
          </a:p>
        </p:txBody>
      </p:sp>
      <p:pic>
        <p:nvPicPr>
          <p:cNvPr id="9" name="Picture 8">
            <a:extLst>
              <a:ext uri="{FF2B5EF4-FFF2-40B4-BE49-F238E27FC236}">
                <a16:creationId xmlns:a16="http://schemas.microsoft.com/office/drawing/2014/main" id="{1A2EBC72-613E-4184-8B8C-0EF41518A488}"/>
              </a:ext>
            </a:extLst>
          </p:cNvPr>
          <p:cNvPicPr>
            <a:picLocks noChangeAspect="1"/>
          </p:cNvPicPr>
          <p:nvPr/>
        </p:nvPicPr>
        <p:blipFill>
          <a:blip r:embed="rId2"/>
          <a:stretch>
            <a:fillRect/>
          </a:stretch>
        </p:blipFill>
        <p:spPr>
          <a:xfrm>
            <a:off x="6243302" y="3944821"/>
            <a:ext cx="5661953" cy="2423160"/>
          </a:xfrm>
          <a:prstGeom prst="rect">
            <a:avLst/>
          </a:prstGeom>
        </p:spPr>
      </p:pic>
      <p:pic>
        <p:nvPicPr>
          <p:cNvPr id="3" name="Picture 2">
            <a:extLst>
              <a:ext uri="{FF2B5EF4-FFF2-40B4-BE49-F238E27FC236}">
                <a16:creationId xmlns:a16="http://schemas.microsoft.com/office/drawing/2014/main" id="{619FA16B-F6F0-4B62-82F3-B2A5F2468797}"/>
              </a:ext>
            </a:extLst>
          </p:cNvPr>
          <p:cNvPicPr>
            <a:picLocks noChangeAspect="1"/>
          </p:cNvPicPr>
          <p:nvPr/>
        </p:nvPicPr>
        <p:blipFill>
          <a:blip r:embed="rId3"/>
          <a:stretch>
            <a:fillRect/>
          </a:stretch>
        </p:blipFill>
        <p:spPr>
          <a:xfrm>
            <a:off x="6243301" y="1005840"/>
            <a:ext cx="5661953" cy="2796540"/>
          </a:xfrm>
          <a:prstGeom prst="rect">
            <a:avLst/>
          </a:prstGeom>
        </p:spPr>
      </p:pic>
    </p:spTree>
    <p:extLst>
      <p:ext uri="{BB962C8B-B14F-4D97-AF65-F5344CB8AC3E}">
        <p14:creationId xmlns:p14="http://schemas.microsoft.com/office/powerpoint/2010/main" val="3617599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6339-2C16-451F-AB56-3057BC1AB693}"/>
              </a:ext>
            </a:extLst>
          </p:cNvPr>
          <p:cNvSpPr>
            <a:spLocks noGrp="1"/>
          </p:cNvSpPr>
          <p:nvPr>
            <p:ph type="title"/>
          </p:nvPr>
        </p:nvSpPr>
        <p:spPr/>
        <p:txBody>
          <a:bodyPr>
            <a:normAutofit fontScale="90000"/>
          </a:bodyPr>
          <a:lstStyle/>
          <a:p>
            <a:r>
              <a:rPr lang="en-US" sz="2800" dirty="0"/>
              <a:t>High Purity Germanium Skid </a:t>
            </a:r>
            <a:br>
              <a:rPr lang="en-US" sz="2800" dirty="0"/>
            </a:br>
            <a:r>
              <a:rPr lang="en-US" sz="2400" i="1" dirty="0">
                <a:solidFill>
                  <a:schemeClr val="tx2">
                    <a:lumMod val="50000"/>
                  </a:schemeClr>
                </a:solidFill>
              </a:rPr>
              <a:t>Flush Observations (Recovery)</a:t>
            </a:r>
          </a:p>
        </p:txBody>
      </p:sp>
      <p:sp>
        <p:nvSpPr>
          <p:cNvPr id="5" name="Content Placeholder 4">
            <a:extLst>
              <a:ext uri="{FF2B5EF4-FFF2-40B4-BE49-F238E27FC236}">
                <a16:creationId xmlns:a16="http://schemas.microsoft.com/office/drawing/2014/main" id="{B9D399F2-2257-4B61-9B3F-3BA8F9429D45}"/>
              </a:ext>
            </a:extLst>
          </p:cNvPr>
          <p:cNvSpPr>
            <a:spLocks noGrp="1"/>
          </p:cNvSpPr>
          <p:nvPr>
            <p:ph idx="1"/>
          </p:nvPr>
        </p:nvSpPr>
        <p:spPr>
          <a:xfrm>
            <a:off x="365760" y="1005840"/>
            <a:ext cx="5405453" cy="5394960"/>
          </a:xfrm>
        </p:spPr>
        <p:txBody>
          <a:bodyPr>
            <a:normAutofit fontScale="70000" lnSpcReduction="20000"/>
          </a:bodyPr>
          <a:lstStyle/>
          <a:p>
            <a:r>
              <a:rPr lang="en-US" dirty="0"/>
              <a:t>Flushing Operations</a:t>
            </a:r>
          </a:p>
          <a:p>
            <a:pPr lvl="1"/>
            <a:r>
              <a:rPr lang="en-US" dirty="0"/>
              <a:t>Flushing operations are part of the background process. </a:t>
            </a:r>
          </a:p>
          <a:p>
            <a:pPr lvl="1"/>
            <a:r>
              <a:rPr lang="en-US" dirty="0"/>
              <a:t>Monticello staff with Mirion worked to optimize the flush times and attempted to optimize the required flushing based on the radionuclide behaviors.</a:t>
            </a:r>
          </a:p>
          <a:p>
            <a:pPr lvl="1"/>
            <a:r>
              <a:rPr lang="en-US" dirty="0"/>
              <a:t>The time for flushing and background is ~4-hours</a:t>
            </a:r>
          </a:p>
          <a:p>
            <a:r>
              <a:rPr lang="en-US" dirty="0"/>
              <a:t>Post-Flushing Observations</a:t>
            </a:r>
          </a:p>
          <a:p>
            <a:pPr lvl="1"/>
            <a:r>
              <a:rPr lang="en-US" dirty="0"/>
              <a:t>Mn-56 and Co-60 activities  increase above the prior to activity.</a:t>
            </a:r>
          </a:p>
          <a:p>
            <a:pPr lvl="1"/>
            <a:r>
              <a:rPr lang="en-US" dirty="0"/>
              <a:t>Co-58 is an example of a short or quicker recovery back to the activity prior to the flush</a:t>
            </a:r>
          </a:p>
          <a:p>
            <a:pPr lvl="1"/>
            <a:r>
              <a:rPr lang="en-US" dirty="0"/>
              <a:t>As-76, Zn-65, and Zn-69m are examples that take a longer period to reach the activity prior to flush operations (bottom graph)</a:t>
            </a:r>
          </a:p>
          <a:p>
            <a:endParaRPr lang="en-US" dirty="0"/>
          </a:p>
        </p:txBody>
      </p:sp>
      <p:grpSp>
        <p:nvGrpSpPr>
          <p:cNvPr id="8" name="Group 7">
            <a:extLst>
              <a:ext uri="{FF2B5EF4-FFF2-40B4-BE49-F238E27FC236}">
                <a16:creationId xmlns:a16="http://schemas.microsoft.com/office/drawing/2014/main" id="{AF4FE01F-CC65-4BC7-8CE3-96B61FC4B315}"/>
              </a:ext>
            </a:extLst>
          </p:cNvPr>
          <p:cNvGrpSpPr/>
          <p:nvPr/>
        </p:nvGrpSpPr>
        <p:grpSpPr>
          <a:xfrm>
            <a:off x="6772656" y="721030"/>
            <a:ext cx="4529930" cy="5802217"/>
            <a:chOff x="6772656" y="721030"/>
            <a:chExt cx="4529930" cy="5802217"/>
          </a:xfrm>
        </p:grpSpPr>
        <p:pic>
          <p:nvPicPr>
            <p:cNvPr id="9" name="Picture 8">
              <a:extLst>
                <a:ext uri="{FF2B5EF4-FFF2-40B4-BE49-F238E27FC236}">
                  <a16:creationId xmlns:a16="http://schemas.microsoft.com/office/drawing/2014/main" id="{B5E20A86-807A-452F-8482-9346E9DAFAF4}"/>
                </a:ext>
              </a:extLst>
            </p:cNvPr>
            <p:cNvPicPr>
              <a:picLocks noChangeAspect="1"/>
            </p:cNvPicPr>
            <p:nvPr/>
          </p:nvPicPr>
          <p:blipFill>
            <a:blip r:embed="rId2"/>
            <a:stretch>
              <a:fillRect/>
            </a:stretch>
          </p:blipFill>
          <p:spPr>
            <a:xfrm>
              <a:off x="6772656" y="721030"/>
              <a:ext cx="4529928" cy="1952131"/>
            </a:xfrm>
            <a:prstGeom prst="rect">
              <a:avLst/>
            </a:prstGeom>
          </p:spPr>
        </p:pic>
        <p:pic>
          <p:nvPicPr>
            <p:cNvPr id="11" name="Picture 10">
              <a:extLst>
                <a:ext uri="{FF2B5EF4-FFF2-40B4-BE49-F238E27FC236}">
                  <a16:creationId xmlns:a16="http://schemas.microsoft.com/office/drawing/2014/main" id="{6BF1ABB6-3381-4F94-BF46-7B0F2C770C57}"/>
                </a:ext>
              </a:extLst>
            </p:cNvPr>
            <p:cNvPicPr>
              <a:picLocks noChangeAspect="1"/>
            </p:cNvPicPr>
            <p:nvPr/>
          </p:nvPicPr>
          <p:blipFill>
            <a:blip r:embed="rId3"/>
            <a:stretch>
              <a:fillRect/>
            </a:stretch>
          </p:blipFill>
          <p:spPr>
            <a:xfrm>
              <a:off x="6772656" y="2649517"/>
              <a:ext cx="4529930" cy="1952132"/>
            </a:xfrm>
            <a:prstGeom prst="rect">
              <a:avLst/>
            </a:prstGeom>
          </p:spPr>
        </p:pic>
        <p:pic>
          <p:nvPicPr>
            <p:cNvPr id="12" name="Picture 11">
              <a:extLst>
                <a:ext uri="{FF2B5EF4-FFF2-40B4-BE49-F238E27FC236}">
                  <a16:creationId xmlns:a16="http://schemas.microsoft.com/office/drawing/2014/main" id="{E02C0030-196F-493A-ADDD-09E6DA313209}"/>
                </a:ext>
              </a:extLst>
            </p:cNvPr>
            <p:cNvPicPr>
              <a:picLocks noChangeAspect="1"/>
            </p:cNvPicPr>
            <p:nvPr/>
          </p:nvPicPr>
          <p:blipFill>
            <a:blip r:embed="rId4"/>
            <a:stretch>
              <a:fillRect/>
            </a:stretch>
          </p:blipFill>
          <p:spPr>
            <a:xfrm>
              <a:off x="6772657" y="4572482"/>
              <a:ext cx="4529928" cy="1950765"/>
            </a:xfrm>
            <a:prstGeom prst="rect">
              <a:avLst/>
            </a:prstGeom>
          </p:spPr>
        </p:pic>
      </p:grpSp>
    </p:spTree>
    <p:extLst>
      <p:ext uri="{BB962C8B-B14F-4D97-AF65-F5344CB8AC3E}">
        <p14:creationId xmlns:p14="http://schemas.microsoft.com/office/powerpoint/2010/main" val="26114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AB6-AE04-4135-BDC8-8FA20EE91A63}"/>
              </a:ext>
            </a:extLst>
          </p:cNvPr>
          <p:cNvSpPr>
            <a:spLocks noGrp="1"/>
          </p:cNvSpPr>
          <p:nvPr>
            <p:ph type="title"/>
          </p:nvPr>
        </p:nvSpPr>
        <p:spPr/>
        <p:txBody>
          <a:bodyPr/>
          <a:lstStyle/>
          <a:p>
            <a:r>
              <a:rPr lang="en-US" dirty="0"/>
              <a:t>High Purity Germanium Skid – Challenges</a:t>
            </a:r>
          </a:p>
        </p:txBody>
      </p:sp>
      <p:sp>
        <p:nvSpPr>
          <p:cNvPr id="7" name="Content Placeholder 6">
            <a:extLst>
              <a:ext uri="{FF2B5EF4-FFF2-40B4-BE49-F238E27FC236}">
                <a16:creationId xmlns:a16="http://schemas.microsoft.com/office/drawing/2014/main" id="{FC25B0D2-CF78-4822-B6A4-44645FB51128}"/>
              </a:ext>
            </a:extLst>
          </p:cNvPr>
          <p:cNvSpPr>
            <a:spLocks noGrp="1"/>
          </p:cNvSpPr>
          <p:nvPr>
            <p:ph idx="1"/>
          </p:nvPr>
        </p:nvSpPr>
        <p:spPr>
          <a:xfrm>
            <a:off x="365760" y="1005840"/>
            <a:ext cx="5390463" cy="5394960"/>
          </a:xfrm>
        </p:spPr>
        <p:txBody>
          <a:bodyPr>
            <a:normAutofit fontScale="62500" lnSpcReduction="20000"/>
          </a:bodyPr>
          <a:lstStyle/>
          <a:p>
            <a:r>
              <a:rPr lang="en-US" dirty="0">
                <a:solidFill>
                  <a:schemeClr val="tx1">
                    <a:lumMod val="95000"/>
                    <a:lumOff val="5000"/>
                  </a:schemeClr>
                </a:solidFill>
              </a:rPr>
              <a:t>Background Growth </a:t>
            </a:r>
          </a:p>
          <a:p>
            <a:pPr lvl="1"/>
            <a:r>
              <a:rPr lang="en-US" dirty="0">
                <a:solidFill>
                  <a:schemeClr val="tx1">
                    <a:lumMod val="95000"/>
                    <a:lumOff val="5000"/>
                  </a:schemeClr>
                </a:solidFill>
              </a:rPr>
              <a:t>The demonstration evaluated 5 different chamber coating processes to evaluate and attempt to minimize sample chamber contamination.</a:t>
            </a:r>
          </a:p>
          <a:p>
            <a:pPr lvl="2"/>
            <a:r>
              <a:rPr lang="en-US" dirty="0"/>
              <a:t>These chambers included stabilized chrome, platinum coating, and electropolishing.</a:t>
            </a:r>
            <a:endParaRPr lang="en-US" b="1" i="1" u="sng" strike="sngStrike" dirty="0">
              <a:solidFill>
                <a:schemeClr val="tx1">
                  <a:lumMod val="95000"/>
                  <a:lumOff val="5000"/>
                </a:schemeClr>
              </a:solidFill>
            </a:endParaRPr>
          </a:p>
          <a:p>
            <a:r>
              <a:rPr lang="en-US" dirty="0">
                <a:solidFill>
                  <a:schemeClr val="tx1">
                    <a:lumMod val="95000"/>
                    <a:lumOff val="5000"/>
                  </a:schemeClr>
                </a:solidFill>
              </a:rPr>
              <a:t>Background Observations</a:t>
            </a:r>
          </a:p>
          <a:p>
            <a:pPr lvl="1"/>
            <a:r>
              <a:rPr lang="en-US" dirty="0">
                <a:solidFill>
                  <a:schemeClr val="tx1">
                    <a:lumMod val="95000"/>
                    <a:lumOff val="5000"/>
                  </a:schemeClr>
                </a:solidFill>
              </a:rPr>
              <a:t>A </a:t>
            </a:r>
            <a:r>
              <a:rPr lang="en-US" b="1" i="1" u="sng" dirty="0">
                <a:solidFill>
                  <a:schemeClr val="tx1">
                    <a:lumMod val="95000"/>
                    <a:lumOff val="5000"/>
                  </a:schemeClr>
                </a:solidFill>
              </a:rPr>
              <a:t>wide range of reduction in activity</a:t>
            </a:r>
            <a:r>
              <a:rPr lang="en-US" dirty="0">
                <a:solidFill>
                  <a:schemeClr val="tx1">
                    <a:lumMod val="95000"/>
                    <a:lumOff val="5000"/>
                  </a:schemeClr>
                </a:solidFill>
              </a:rPr>
              <a:t> is noted when the chamber is flushed with demineralized water. </a:t>
            </a:r>
          </a:p>
          <a:p>
            <a:pPr lvl="2"/>
            <a:r>
              <a:rPr lang="en-US" dirty="0">
                <a:solidFill>
                  <a:schemeClr val="tx1">
                    <a:lumMod val="95000"/>
                    <a:lumOff val="5000"/>
                  </a:schemeClr>
                </a:solidFill>
              </a:rPr>
              <a:t>The soluble radionuclides show a better flushing result while the activated corrosion products show little change, and some nuclides are completely flushed</a:t>
            </a:r>
          </a:p>
          <a:p>
            <a:pPr lvl="2"/>
            <a:r>
              <a:rPr lang="en-US" dirty="0">
                <a:solidFill>
                  <a:schemeClr val="tx1">
                    <a:lumMod val="95000"/>
                    <a:lumOff val="5000"/>
                  </a:schemeClr>
                </a:solidFill>
              </a:rPr>
              <a:t>Activity </a:t>
            </a:r>
            <a:r>
              <a:rPr lang="en-US" b="1" i="1" u="sng" dirty="0">
                <a:solidFill>
                  <a:schemeClr val="tx1">
                    <a:lumMod val="95000"/>
                    <a:lumOff val="5000"/>
                  </a:schemeClr>
                </a:solidFill>
              </a:rPr>
              <a:t>appears to start building quickly</a:t>
            </a:r>
            <a:r>
              <a:rPr lang="en-US" dirty="0">
                <a:solidFill>
                  <a:schemeClr val="tx1">
                    <a:lumMod val="95000"/>
                    <a:lumOff val="5000"/>
                  </a:schemeClr>
                </a:solidFill>
              </a:rPr>
              <a:t> on some nuclides and much more slowly on other nuclides.</a:t>
            </a:r>
          </a:p>
          <a:p>
            <a:pPr lvl="1"/>
            <a:r>
              <a:rPr lang="en-US" dirty="0">
                <a:solidFill>
                  <a:schemeClr val="tx1">
                    <a:lumMod val="95000"/>
                    <a:lumOff val="5000"/>
                  </a:schemeClr>
                </a:solidFill>
              </a:rPr>
              <a:t>The decay chamber does not show the chamber reaching an equilibrium.</a:t>
            </a:r>
          </a:p>
        </p:txBody>
      </p:sp>
      <p:pic>
        <p:nvPicPr>
          <p:cNvPr id="5" name="Picture 4">
            <a:extLst>
              <a:ext uri="{FF2B5EF4-FFF2-40B4-BE49-F238E27FC236}">
                <a16:creationId xmlns:a16="http://schemas.microsoft.com/office/drawing/2014/main" id="{7438AD36-16C2-41C7-92DE-16F18CAB1DD5}"/>
              </a:ext>
            </a:extLst>
          </p:cNvPr>
          <p:cNvPicPr>
            <a:picLocks noChangeAspect="1"/>
          </p:cNvPicPr>
          <p:nvPr/>
        </p:nvPicPr>
        <p:blipFill>
          <a:blip r:embed="rId2"/>
          <a:stretch>
            <a:fillRect/>
          </a:stretch>
        </p:blipFill>
        <p:spPr>
          <a:xfrm>
            <a:off x="6281529" y="1005840"/>
            <a:ext cx="5592941" cy="2657475"/>
          </a:xfrm>
          <a:prstGeom prst="rect">
            <a:avLst/>
          </a:prstGeom>
        </p:spPr>
      </p:pic>
      <p:pic>
        <p:nvPicPr>
          <p:cNvPr id="6" name="Picture 5">
            <a:extLst>
              <a:ext uri="{FF2B5EF4-FFF2-40B4-BE49-F238E27FC236}">
                <a16:creationId xmlns:a16="http://schemas.microsoft.com/office/drawing/2014/main" id="{7A203F2B-53FC-4EA2-9775-D65A6E0D937C}"/>
              </a:ext>
            </a:extLst>
          </p:cNvPr>
          <p:cNvPicPr>
            <a:picLocks noChangeAspect="1"/>
          </p:cNvPicPr>
          <p:nvPr/>
        </p:nvPicPr>
        <p:blipFill>
          <a:blip r:embed="rId3"/>
          <a:stretch>
            <a:fillRect/>
          </a:stretch>
        </p:blipFill>
        <p:spPr>
          <a:xfrm>
            <a:off x="6265125" y="3703320"/>
            <a:ext cx="5609346" cy="2737484"/>
          </a:xfrm>
          <a:prstGeom prst="rect">
            <a:avLst/>
          </a:prstGeom>
        </p:spPr>
      </p:pic>
    </p:spTree>
    <p:extLst>
      <p:ext uri="{BB962C8B-B14F-4D97-AF65-F5344CB8AC3E}">
        <p14:creationId xmlns:p14="http://schemas.microsoft.com/office/powerpoint/2010/main" val="411546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74D4-99B9-401C-8E26-3C972C240B9E}"/>
              </a:ext>
            </a:extLst>
          </p:cNvPr>
          <p:cNvSpPr>
            <a:spLocks noGrp="1"/>
          </p:cNvSpPr>
          <p:nvPr>
            <p:ph type="title"/>
          </p:nvPr>
        </p:nvSpPr>
        <p:spPr/>
        <p:txBody>
          <a:bodyPr/>
          <a:lstStyle/>
          <a:p>
            <a:r>
              <a:rPr lang="en-US" dirty="0"/>
              <a:t>High Purity Germanium Skid – Data</a:t>
            </a:r>
          </a:p>
        </p:txBody>
      </p:sp>
      <p:pic>
        <p:nvPicPr>
          <p:cNvPr id="5" name="Content Placeholder 4">
            <a:extLst>
              <a:ext uri="{FF2B5EF4-FFF2-40B4-BE49-F238E27FC236}">
                <a16:creationId xmlns:a16="http://schemas.microsoft.com/office/drawing/2014/main" id="{99EE49DE-3ABF-4991-82D3-343D3CF44358}"/>
              </a:ext>
            </a:extLst>
          </p:cNvPr>
          <p:cNvPicPr>
            <a:picLocks noGrp="1" noChangeAspect="1"/>
          </p:cNvPicPr>
          <p:nvPr>
            <p:ph sz="half" idx="1"/>
          </p:nvPr>
        </p:nvPicPr>
        <p:blipFill>
          <a:blip r:embed="rId2"/>
          <a:stretch>
            <a:fillRect/>
          </a:stretch>
        </p:blipFill>
        <p:spPr>
          <a:xfrm>
            <a:off x="396240" y="820100"/>
            <a:ext cx="5447348" cy="1720291"/>
          </a:xfrm>
          <a:prstGeom prst="rect">
            <a:avLst/>
          </a:prstGeom>
        </p:spPr>
      </p:pic>
      <p:sp>
        <p:nvSpPr>
          <p:cNvPr id="4" name="Content Placeholder 3">
            <a:extLst>
              <a:ext uri="{FF2B5EF4-FFF2-40B4-BE49-F238E27FC236}">
                <a16:creationId xmlns:a16="http://schemas.microsoft.com/office/drawing/2014/main" id="{DF01D1A4-AEB2-45CA-B6EF-046F3DCE1553}"/>
              </a:ext>
            </a:extLst>
          </p:cNvPr>
          <p:cNvSpPr>
            <a:spLocks noGrp="1"/>
          </p:cNvSpPr>
          <p:nvPr>
            <p:ph sz="half" idx="2"/>
          </p:nvPr>
        </p:nvSpPr>
        <p:spPr/>
        <p:txBody>
          <a:bodyPr/>
          <a:lstStyle/>
          <a:p>
            <a:r>
              <a:rPr lang="en-US" dirty="0"/>
              <a:t>The HPGe system is setup with 2 pathways and for multiple counts.</a:t>
            </a:r>
          </a:p>
          <a:p>
            <a:pPr lvl="1"/>
            <a:r>
              <a:rPr lang="en-US" dirty="0"/>
              <a:t>Continuous analysis</a:t>
            </a:r>
          </a:p>
          <a:p>
            <a:pPr lvl="2"/>
            <a:r>
              <a:rPr lang="en-US" dirty="0"/>
              <a:t>Short-, medium-, and long-counts are performed</a:t>
            </a:r>
          </a:p>
          <a:p>
            <a:pPr lvl="1"/>
            <a:r>
              <a:rPr lang="en-US" dirty="0"/>
              <a:t>Decay analysis: once a day flow is routed to the decay chamber and analyzed after decay</a:t>
            </a:r>
          </a:p>
          <a:p>
            <a:r>
              <a:rPr lang="en-US" dirty="0"/>
              <a:t>Data Overview:</a:t>
            </a:r>
          </a:p>
          <a:p>
            <a:pPr lvl="1"/>
            <a:r>
              <a:rPr lang="en-US" dirty="0"/>
              <a:t>Soluble data, in many cases, but not all cases, was consistent with plant data</a:t>
            </a:r>
          </a:p>
          <a:p>
            <a:pPr lvl="1"/>
            <a:r>
              <a:rPr lang="en-US" dirty="0"/>
              <a:t>Insoluble data was not consistent and </a:t>
            </a:r>
          </a:p>
          <a:p>
            <a:pPr lvl="1"/>
            <a:r>
              <a:rPr lang="en-US" dirty="0"/>
              <a:t>Data evaluation(s) is in progress.</a:t>
            </a:r>
          </a:p>
        </p:txBody>
      </p:sp>
      <p:pic>
        <p:nvPicPr>
          <p:cNvPr id="6" name="Picture 5">
            <a:extLst>
              <a:ext uri="{FF2B5EF4-FFF2-40B4-BE49-F238E27FC236}">
                <a16:creationId xmlns:a16="http://schemas.microsoft.com/office/drawing/2014/main" id="{A2D195EE-B306-461A-B087-299E285A0450}"/>
              </a:ext>
            </a:extLst>
          </p:cNvPr>
          <p:cNvPicPr>
            <a:picLocks noChangeAspect="1"/>
          </p:cNvPicPr>
          <p:nvPr/>
        </p:nvPicPr>
        <p:blipFill>
          <a:blip r:embed="rId3"/>
          <a:stretch>
            <a:fillRect/>
          </a:stretch>
        </p:blipFill>
        <p:spPr>
          <a:xfrm>
            <a:off x="396240" y="2243132"/>
            <a:ext cx="5447348" cy="1951673"/>
          </a:xfrm>
          <a:prstGeom prst="rect">
            <a:avLst/>
          </a:prstGeom>
        </p:spPr>
      </p:pic>
      <p:pic>
        <p:nvPicPr>
          <p:cNvPr id="7" name="Picture 6">
            <a:extLst>
              <a:ext uri="{FF2B5EF4-FFF2-40B4-BE49-F238E27FC236}">
                <a16:creationId xmlns:a16="http://schemas.microsoft.com/office/drawing/2014/main" id="{B944C0E2-FAAE-4811-9EFC-F45B32230DFE}"/>
              </a:ext>
            </a:extLst>
          </p:cNvPr>
          <p:cNvPicPr>
            <a:picLocks noChangeAspect="1"/>
          </p:cNvPicPr>
          <p:nvPr/>
        </p:nvPicPr>
        <p:blipFill rotWithShape="1">
          <a:blip r:embed="rId4"/>
          <a:srcRect b="13711"/>
          <a:stretch/>
        </p:blipFill>
        <p:spPr>
          <a:xfrm>
            <a:off x="365760" y="4143370"/>
            <a:ext cx="5477828" cy="2443167"/>
          </a:xfrm>
          <a:prstGeom prst="rect">
            <a:avLst/>
          </a:prstGeom>
        </p:spPr>
      </p:pic>
    </p:spTree>
    <p:extLst>
      <p:ext uri="{BB962C8B-B14F-4D97-AF65-F5344CB8AC3E}">
        <p14:creationId xmlns:p14="http://schemas.microsoft.com/office/powerpoint/2010/main" val="19395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E400-2AB5-40CD-BD3F-951B47AF48B3}"/>
              </a:ext>
            </a:extLst>
          </p:cNvPr>
          <p:cNvSpPr>
            <a:spLocks noGrp="1"/>
          </p:cNvSpPr>
          <p:nvPr>
            <p:ph type="title"/>
          </p:nvPr>
        </p:nvSpPr>
        <p:spPr/>
        <p:txBody>
          <a:bodyPr/>
          <a:lstStyle/>
          <a:p>
            <a:r>
              <a:rPr lang="en-US" sz="2800" dirty="0"/>
              <a:t>SMART Chemistry and Online Gamma Spectroscopy </a:t>
            </a:r>
          </a:p>
        </p:txBody>
      </p:sp>
      <p:graphicFrame>
        <p:nvGraphicFramePr>
          <p:cNvPr id="4" name="Content Placeholder 3">
            <a:extLst>
              <a:ext uri="{FF2B5EF4-FFF2-40B4-BE49-F238E27FC236}">
                <a16:creationId xmlns:a16="http://schemas.microsoft.com/office/drawing/2014/main" id="{FF5C7FF1-1AFD-4AAE-A595-B60096A32C5E}"/>
              </a:ext>
            </a:extLst>
          </p:cNvPr>
          <p:cNvGraphicFramePr>
            <a:graphicFrameLocks noGrp="1"/>
          </p:cNvGraphicFramePr>
          <p:nvPr>
            <p:ph idx="1"/>
            <p:extLst>
              <p:ext uri="{D42A27DB-BD31-4B8C-83A1-F6EECF244321}">
                <p14:modId xmlns:p14="http://schemas.microsoft.com/office/powerpoint/2010/main" val="2336342594"/>
              </p:ext>
            </p:extLst>
          </p:nvPr>
        </p:nvGraphicFramePr>
        <p:xfrm>
          <a:off x="365125" y="1006475"/>
          <a:ext cx="1143000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0547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6339-2C16-451F-AB56-3057BC1AB693}"/>
              </a:ext>
            </a:extLst>
          </p:cNvPr>
          <p:cNvSpPr>
            <a:spLocks noGrp="1"/>
          </p:cNvSpPr>
          <p:nvPr>
            <p:ph type="title"/>
          </p:nvPr>
        </p:nvSpPr>
        <p:spPr/>
        <p:txBody>
          <a:bodyPr>
            <a:normAutofit/>
          </a:bodyPr>
          <a:lstStyle/>
          <a:p>
            <a:r>
              <a:rPr lang="en-US" sz="2800" dirty="0"/>
              <a:t>High Purity Germanium Skid – Plant Transient Observation</a:t>
            </a:r>
          </a:p>
        </p:txBody>
      </p:sp>
      <p:sp>
        <p:nvSpPr>
          <p:cNvPr id="5" name="Content Placeholder 4">
            <a:extLst>
              <a:ext uri="{FF2B5EF4-FFF2-40B4-BE49-F238E27FC236}">
                <a16:creationId xmlns:a16="http://schemas.microsoft.com/office/drawing/2014/main" id="{B9D399F2-2257-4B61-9B3F-3BA8F9429D45}"/>
              </a:ext>
            </a:extLst>
          </p:cNvPr>
          <p:cNvSpPr>
            <a:spLocks noGrp="1"/>
          </p:cNvSpPr>
          <p:nvPr>
            <p:ph idx="1"/>
          </p:nvPr>
        </p:nvSpPr>
        <p:spPr>
          <a:xfrm>
            <a:off x="365760" y="1005840"/>
            <a:ext cx="5405453" cy="5394960"/>
          </a:xfrm>
        </p:spPr>
        <p:txBody>
          <a:bodyPr>
            <a:normAutofit fontScale="85000" lnSpcReduction="20000"/>
          </a:bodyPr>
          <a:lstStyle/>
          <a:p>
            <a:r>
              <a:rPr lang="en-US" dirty="0"/>
              <a:t>Reactor Water Cleanup Outage</a:t>
            </a:r>
          </a:p>
          <a:p>
            <a:pPr lvl="1"/>
            <a:r>
              <a:rPr lang="en-US" dirty="0"/>
              <a:t>On March 1, 2021 09:30 am reactor water cleanup (RWCU) was bypassed for demineralizer backflush and regeneration</a:t>
            </a:r>
          </a:p>
          <a:p>
            <a:pPr lvl="1"/>
            <a:r>
              <a:rPr lang="en-US" dirty="0"/>
              <a:t>Returned to service on March 5, 2021 18:07</a:t>
            </a:r>
          </a:p>
          <a:p>
            <a:r>
              <a:rPr lang="en-US" dirty="0"/>
              <a:t>Observations</a:t>
            </a:r>
          </a:p>
          <a:p>
            <a:pPr lvl="1"/>
            <a:r>
              <a:rPr lang="en-US" dirty="0"/>
              <a:t>Na-24, Sr-91, Y-91m, Xe-135m, and Ba-139 increased during the event.</a:t>
            </a:r>
          </a:p>
          <a:p>
            <a:pPr lvl="1"/>
            <a:r>
              <a:rPr lang="en-US" dirty="0"/>
              <a:t>N-13, O-19, Mg-27, Mn-56, and Ba-42 reductions were observed</a:t>
            </a:r>
          </a:p>
          <a:p>
            <a:pPr lvl="1"/>
            <a:r>
              <a:rPr lang="en-US" dirty="0"/>
              <a:t>This data provides input in the impact of RWCU cleanup changes is part of the larger Smart Chemistry Project fingerprint logic</a:t>
            </a:r>
          </a:p>
          <a:p>
            <a:endParaRPr lang="en-US" dirty="0"/>
          </a:p>
        </p:txBody>
      </p:sp>
      <p:pic>
        <p:nvPicPr>
          <p:cNvPr id="4" name="Picture 3">
            <a:extLst>
              <a:ext uri="{FF2B5EF4-FFF2-40B4-BE49-F238E27FC236}">
                <a16:creationId xmlns:a16="http://schemas.microsoft.com/office/drawing/2014/main" id="{58CC53C6-492A-48BF-ABBC-97FB5D4A3E27}"/>
              </a:ext>
            </a:extLst>
          </p:cNvPr>
          <p:cNvPicPr>
            <a:picLocks noChangeAspect="1"/>
          </p:cNvPicPr>
          <p:nvPr/>
        </p:nvPicPr>
        <p:blipFill>
          <a:blip r:embed="rId2"/>
          <a:stretch>
            <a:fillRect/>
          </a:stretch>
        </p:blipFill>
        <p:spPr>
          <a:xfrm>
            <a:off x="6420789" y="908304"/>
            <a:ext cx="5390463" cy="2520696"/>
          </a:xfrm>
          <a:prstGeom prst="rect">
            <a:avLst/>
          </a:prstGeom>
        </p:spPr>
      </p:pic>
      <p:pic>
        <p:nvPicPr>
          <p:cNvPr id="11" name="Picture 10">
            <a:extLst>
              <a:ext uri="{FF2B5EF4-FFF2-40B4-BE49-F238E27FC236}">
                <a16:creationId xmlns:a16="http://schemas.microsoft.com/office/drawing/2014/main" id="{509A54B7-719B-4D1E-9333-4573950D2E99}"/>
              </a:ext>
            </a:extLst>
          </p:cNvPr>
          <p:cNvPicPr>
            <a:picLocks noChangeAspect="1"/>
          </p:cNvPicPr>
          <p:nvPr/>
        </p:nvPicPr>
        <p:blipFill>
          <a:blip r:embed="rId3"/>
          <a:stretch>
            <a:fillRect/>
          </a:stretch>
        </p:blipFill>
        <p:spPr>
          <a:xfrm>
            <a:off x="6420789" y="3560130"/>
            <a:ext cx="5390462" cy="2694895"/>
          </a:xfrm>
          <a:prstGeom prst="rect">
            <a:avLst/>
          </a:prstGeom>
        </p:spPr>
      </p:pic>
    </p:spTree>
    <p:extLst>
      <p:ext uri="{BB962C8B-B14F-4D97-AF65-F5344CB8AC3E}">
        <p14:creationId xmlns:p14="http://schemas.microsoft.com/office/powerpoint/2010/main" val="1464487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0302-6BD1-403D-A14C-97509B7D8415}"/>
              </a:ext>
            </a:extLst>
          </p:cNvPr>
          <p:cNvSpPr>
            <a:spLocks noGrp="1"/>
          </p:cNvSpPr>
          <p:nvPr>
            <p:ph type="title"/>
          </p:nvPr>
        </p:nvSpPr>
        <p:spPr/>
        <p:txBody>
          <a:bodyPr>
            <a:normAutofit fontScale="90000"/>
          </a:bodyPr>
          <a:lstStyle/>
          <a:p>
            <a:r>
              <a:rPr lang="en-US" sz="2800" dirty="0"/>
              <a:t>High Purity Germanium Skid</a:t>
            </a:r>
            <a:br>
              <a:rPr lang="en-US" sz="2800" dirty="0"/>
            </a:br>
            <a:r>
              <a:rPr lang="en-US" sz="2200" i="1" dirty="0">
                <a:solidFill>
                  <a:schemeClr val="tx2">
                    <a:lumMod val="50000"/>
                  </a:schemeClr>
                </a:solidFill>
              </a:rPr>
              <a:t>Next Steps</a:t>
            </a:r>
          </a:p>
        </p:txBody>
      </p:sp>
      <p:sp>
        <p:nvSpPr>
          <p:cNvPr id="3" name="Content Placeholder 2">
            <a:extLst>
              <a:ext uri="{FF2B5EF4-FFF2-40B4-BE49-F238E27FC236}">
                <a16:creationId xmlns:a16="http://schemas.microsoft.com/office/drawing/2014/main" id="{EE03E28D-2A00-4845-9F9A-5F605B653B6B}"/>
              </a:ext>
            </a:extLst>
          </p:cNvPr>
          <p:cNvSpPr>
            <a:spLocks noGrp="1"/>
          </p:cNvSpPr>
          <p:nvPr>
            <p:ph sz="half" idx="1"/>
          </p:nvPr>
        </p:nvSpPr>
        <p:spPr/>
        <p:txBody>
          <a:bodyPr>
            <a:normAutofit lnSpcReduction="10000"/>
          </a:bodyPr>
          <a:lstStyle/>
          <a:p>
            <a:r>
              <a:rPr lang="en-US" dirty="0"/>
              <a:t>Skid shipment</a:t>
            </a:r>
          </a:p>
          <a:p>
            <a:pPr lvl="1"/>
            <a:r>
              <a:rPr lang="en-US" dirty="0"/>
              <a:t>The skid was removed, drained, and placed in a DOT shipping container</a:t>
            </a:r>
          </a:p>
          <a:p>
            <a:pPr lvl="1"/>
            <a:r>
              <a:rPr lang="en-US" dirty="0"/>
              <a:t>Low radioactive waste shipment is being planned for October</a:t>
            </a:r>
          </a:p>
          <a:p>
            <a:r>
              <a:rPr lang="en-US" dirty="0"/>
              <a:t>Skid plan</a:t>
            </a:r>
          </a:p>
          <a:p>
            <a:pPr lvl="1"/>
            <a:r>
              <a:rPr lang="en-US" dirty="0"/>
              <a:t>Test the onboard flushing system and if possible, evaluate a mild decontamination solution impact.</a:t>
            </a:r>
          </a:p>
          <a:p>
            <a:pPr lvl="1"/>
            <a:r>
              <a:rPr lang="en-US" dirty="0"/>
              <a:t>Remove components that cannot be decontaminated (e.g., valve gallery, etc.)</a:t>
            </a:r>
          </a:p>
          <a:p>
            <a:pPr lvl="1"/>
            <a:r>
              <a:rPr lang="en-US" dirty="0"/>
              <a:t>Release components, where possible</a:t>
            </a:r>
          </a:p>
          <a:p>
            <a:r>
              <a:rPr lang="en-US" dirty="0"/>
              <a:t>Report</a:t>
            </a:r>
          </a:p>
          <a:p>
            <a:pPr lvl="1"/>
            <a:r>
              <a:rPr lang="en-US" dirty="0"/>
              <a:t>Complete the data evaluation and document results in a report </a:t>
            </a:r>
          </a:p>
        </p:txBody>
      </p:sp>
      <p:pic>
        <p:nvPicPr>
          <p:cNvPr id="5" name="Content Placeholder 4">
            <a:extLst>
              <a:ext uri="{FF2B5EF4-FFF2-40B4-BE49-F238E27FC236}">
                <a16:creationId xmlns:a16="http://schemas.microsoft.com/office/drawing/2014/main" id="{21A806A0-78F4-46B2-AFC6-7F206DDB63E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r="21720"/>
          <a:stretch/>
        </p:blipFill>
        <p:spPr>
          <a:xfrm>
            <a:off x="6080760" y="994335"/>
            <a:ext cx="2519836" cy="32319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F3AA06FF-4DD5-4574-A879-DB55DE870429}"/>
              </a:ext>
            </a:extLst>
          </p:cNvPr>
          <p:cNvGrpSpPr/>
          <p:nvPr/>
        </p:nvGrpSpPr>
        <p:grpSpPr>
          <a:xfrm>
            <a:off x="8618556" y="877120"/>
            <a:ext cx="3025531" cy="2536501"/>
            <a:chOff x="140862" y="858866"/>
            <a:chExt cx="3025531" cy="2536501"/>
          </a:xfrm>
        </p:grpSpPr>
        <p:pic>
          <p:nvPicPr>
            <p:cNvPr id="7" name="Picture 6">
              <a:extLst>
                <a:ext uri="{FF2B5EF4-FFF2-40B4-BE49-F238E27FC236}">
                  <a16:creationId xmlns:a16="http://schemas.microsoft.com/office/drawing/2014/main" id="{D9F314DB-FA1F-4498-8C1B-CFA5D80A13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073"/>
            <a:stretch/>
          </p:blipFill>
          <p:spPr>
            <a:xfrm>
              <a:off x="140862" y="858866"/>
              <a:ext cx="3025531" cy="253650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2611512-3957-4654-B60A-537445A86F3D}"/>
                </a:ext>
              </a:extLst>
            </p:cNvPr>
            <p:cNvSpPr txBox="1"/>
            <p:nvPr/>
          </p:nvSpPr>
          <p:spPr>
            <a:xfrm>
              <a:off x="1917730" y="1065047"/>
              <a:ext cx="1097521" cy="369332"/>
            </a:xfrm>
            <a:prstGeom prst="rect">
              <a:avLst/>
            </a:prstGeom>
            <a:noFill/>
          </p:spPr>
          <p:txBody>
            <a:bodyPr wrap="square" rtlCol="0">
              <a:spAutoFit/>
            </a:bodyPr>
            <a:lstStyle/>
            <a:p>
              <a:r>
                <a:rPr lang="en-US" dirty="0">
                  <a:solidFill>
                    <a:schemeClr val="bg1"/>
                  </a:solidFill>
                </a:rPr>
                <a:t>Cooler</a:t>
              </a:r>
            </a:p>
          </p:txBody>
        </p:sp>
        <p:cxnSp>
          <p:nvCxnSpPr>
            <p:cNvPr id="9" name="Straight Arrow Connector 8">
              <a:extLst>
                <a:ext uri="{FF2B5EF4-FFF2-40B4-BE49-F238E27FC236}">
                  <a16:creationId xmlns:a16="http://schemas.microsoft.com/office/drawing/2014/main" id="{020E8A08-C84C-4A7F-9DE5-E9287B55B5CC}"/>
                </a:ext>
              </a:extLst>
            </p:cNvPr>
            <p:cNvCxnSpPr/>
            <p:nvPr/>
          </p:nvCxnSpPr>
          <p:spPr>
            <a:xfrm flipH="1">
              <a:off x="1909187" y="1456808"/>
              <a:ext cx="562708" cy="67030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pic>
        <p:nvPicPr>
          <p:cNvPr id="10" name="Picture 9">
            <a:extLst>
              <a:ext uri="{FF2B5EF4-FFF2-40B4-BE49-F238E27FC236}">
                <a16:creationId xmlns:a16="http://schemas.microsoft.com/office/drawing/2014/main" id="{7D12F8BF-5F1A-4B44-90A7-DA366F3070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5567" y="3462662"/>
            <a:ext cx="3330193" cy="2943890"/>
          </a:xfrm>
          <a:prstGeom prst="rect">
            <a:avLst/>
          </a:prstGeom>
        </p:spPr>
      </p:pic>
    </p:spTree>
    <p:extLst>
      <p:ext uri="{BB962C8B-B14F-4D97-AF65-F5344CB8AC3E}">
        <p14:creationId xmlns:p14="http://schemas.microsoft.com/office/powerpoint/2010/main" val="166836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HPGe and SMART Chemistry</a:t>
            </a:r>
            <a:br>
              <a:rPr lang="en-US" dirty="0"/>
            </a:br>
            <a:r>
              <a:rPr lang="en-US" sz="2000" i="1" dirty="0">
                <a:solidFill>
                  <a:schemeClr val="tx2">
                    <a:lumMod val="75000"/>
                  </a:schemeClr>
                </a:solidFill>
              </a:rPr>
              <a:t>Connect the Data</a:t>
            </a:r>
            <a:endParaRPr lang="en-US" sz="2100" dirty="0"/>
          </a:p>
        </p:txBody>
      </p:sp>
      <p:sp>
        <p:nvSpPr>
          <p:cNvPr id="2" name="Content Placeholder 1"/>
          <p:cNvSpPr>
            <a:spLocks noGrp="1"/>
          </p:cNvSpPr>
          <p:nvPr>
            <p:ph sz="half" idx="1"/>
          </p:nvPr>
        </p:nvSpPr>
        <p:spPr>
          <a:xfrm>
            <a:off x="8141109" y="971033"/>
            <a:ext cx="3390491" cy="4565620"/>
          </a:xfrm>
        </p:spPr>
        <p:txBody>
          <a:bodyPr>
            <a:normAutofit lnSpcReduction="10000"/>
          </a:bodyPr>
          <a:lstStyle/>
          <a:p>
            <a:pPr>
              <a:buClr>
                <a:schemeClr val="tx1"/>
              </a:buClr>
            </a:pPr>
            <a:r>
              <a:rPr lang="en-US" sz="1800" dirty="0"/>
              <a:t>Apply real-time sampling of all essential chemistry parameters</a:t>
            </a:r>
          </a:p>
          <a:p>
            <a:pPr>
              <a:buClr>
                <a:schemeClr val="tx1"/>
              </a:buClr>
            </a:pPr>
            <a:r>
              <a:rPr lang="en-US" sz="1800" dirty="0"/>
              <a:t>Apply automated diagnostics and trending</a:t>
            </a:r>
          </a:p>
          <a:p>
            <a:pPr lvl="1">
              <a:buClr>
                <a:schemeClr val="tx1"/>
              </a:buClr>
              <a:buFont typeface="Arial" charset="0"/>
              <a:buChar char="•"/>
            </a:pPr>
            <a:r>
              <a:rPr lang="en-US" sz="1600" dirty="0"/>
              <a:t>Enhanced monitoring and early warnings</a:t>
            </a:r>
          </a:p>
          <a:p>
            <a:pPr lvl="1">
              <a:buClr>
                <a:schemeClr val="tx1"/>
              </a:buClr>
              <a:buFont typeface="Arial" charset="0"/>
              <a:buChar char="•"/>
            </a:pPr>
            <a:r>
              <a:rPr lang="en-US" sz="1600" dirty="0"/>
              <a:t>Application of automated chemistry controls (chemical adds, systems IS/OS, etc.)</a:t>
            </a:r>
          </a:p>
          <a:p>
            <a:pPr>
              <a:buClr>
                <a:schemeClr val="tx1"/>
              </a:buClr>
            </a:pPr>
            <a:r>
              <a:rPr lang="en-US" sz="1800" dirty="0"/>
              <a:t>Application of Augmented Limits</a:t>
            </a:r>
          </a:p>
          <a:p>
            <a:pPr lvl="1">
              <a:buClr>
                <a:schemeClr val="tx1"/>
              </a:buClr>
              <a:buFont typeface="Arial" panose="020B0604020202020204" pitchFamily="34" charset="0"/>
              <a:buChar char="•"/>
            </a:pPr>
            <a:r>
              <a:rPr lang="en-US" sz="1600" dirty="0"/>
              <a:t>Account for value of sampling, diagnostics, and control technologies and life expectancy</a:t>
            </a:r>
          </a:p>
          <a:p>
            <a:pPr lvl="1">
              <a:buClr>
                <a:schemeClr val="tx1"/>
              </a:buClr>
              <a:buFont typeface="Arial" panose="020B0604020202020204" pitchFamily="34" charset="0"/>
              <a:buChar char="•"/>
            </a:pPr>
            <a:r>
              <a:rPr lang="en-US" sz="1600" dirty="0"/>
              <a:t>Risk-informed, where possible</a:t>
            </a:r>
          </a:p>
        </p:txBody>
      </p:sp>
      <p:graphicFrame>
        <p:nvGraphicFramePr>
          <p:cNvPr id="6" name="Diagram 5">
            <a:extLst>
              <a:ext uri="{FF2B5EF4-FFF2-40B4-BE49-F238E27FC236}">
                <a16:creationId xmlns:a16="http://schemas.microsoft.com/office/drawing/2014/main" id="{C006127D-C431-46F8-8CE5-ECB3024C7B52}"/>
              </a:ext>
            </a:extLst>
          </p:cNvPr>
          <p:cNvGraphicFramePr/>
          <p:nvPr/>
        </p:nvGraphicFramePr>
        <p:xfrm>
          <a:off x="438519" y="914084"/>
          <a:ext cx="7481365" cy="4784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utoShape 4">
            <a:extLst>
              <a:ext uri="{FF2B5EF4-FFF2-40B4-BE49-F238E27FC236}">
                <a16:creationId xmlns:a16="http://schemas.microsoft.com/office/drawing/2014/main" id="{BEF10451-6877-4FB4-9987-1D98470BA3A9}"/>
              </a:ext>
            </a:extLst>
          </p:cNvPr>
          <p:cNvSpPr>
            <a:spLocks noChangeArrowheads="1"/>
          </p:cNvSpPr>
          <p:nvPr/>
        </p:nvSpPr>
        <p:spPr bwMode="auto">
          <a:xfrm>
            <a:off x="558800" y="5654805"/>
            <a:ext cx="11023600" cy="738622"/>
          </a:xfrm>
          <a:prstGeom prst="rect">
            <a:avLst/>
          </a:prstGeom>
          <a:solidFill>
            <a:schemeClr val="tx2">
              <a:lumMod val="50000"/>
            </a:schemeClr>
          </a:solidFill>
          <a:ln w="9525" algn="ctr">
            <a:noFill/>
            <a:round/>
            <a:headEnd/>
            <a:tailEnd/>
          </a:ln>
          <a:effectLst/>
        </p:spPr>
        <p:txBody>
          <a:bodyPr wrap="square" anchor="ctr" anchorCtr="0">
            <a:normAutofit/>
          </a:bodyPr>
          <a:lstStyle>
            <a:defPPr>
              <a:defRPr lang="en-US"/>
            </a:defPPr>
            <a:lvl1pPr algn="ctr" rtl="0" eaLnBrk="0" fontAlgn="base" hangingPunct="0">
              <a:spcBef>
                <a:spcPct val="50000"/>
              </a:spcBef>
              <a:spcAft>
                <a:spcPct val="0"/>
              </a:spcAft>
              <a:defRPr sz="1600" kern="1200">
                <a:solidFill>
                  <a:srgbClr val="000000"/>
                </a:solidFill>
                <a:latin typeface="Arial" charset="0"/>
                <a:ea typeface="+mn-ea"/>
                <a:cs typeface="+mn-cs"/>
              </a:defRPr>
            </a:lvl1pPr>
            <a:lvl2pPr marL="457200" algn="ctr" rtl="0" eaLnBrk="0" fontAlgn="base" hangingPunct="0">
              <a:spcBef>
                <a:spcPct val="50000"/>
              </a:spcBef>
              <a:spcAft>
                <a:spcPct val="0"/>
              </a:spcAft>
              <a:defRPr sz="1600" kern="1200">
                <a:solidFill>
                  <a:srgbClr val="000000"/>
                </a:solidFill>
                <a:latin typeface="Arial" charset="0"/>
                <a:ea typeface="+mn-ea"/>
                <a:cs typeface="+mn-cs"/>
              </a:defRPr>
            </a:lvl2pPr>
            <a:lvl3pPr marL="914400" algn="ctr" rtl="0" eaLnBrk="0" fontAlgn="base" hangingPunct="0">
              <a:spcBef>
                <a:spcPct val="50000"/>
              </a:spcBef>
              <a:spcAft>
                <a:spcPct val="0"/>
              </a:spcAft>
              <a:defRPr sz="1600" kern="1200">
                <a:solidFill>
                  <a:srgbClr val="000000"/>
                </a:solidFill>
                <a:latin typeface="Arial" charset="0"/>
                <a:ea typeface="+mn-ea"/>
                <a:cs typeface="+mn-cs"/>
              </a:defRPr>
            </a:lvl3pPr>
            <a:lvl4pPr marL="1371600" algn="ctr" rtl="0" eaLnBrk="0" fontAlgn="base" hangingPunct="0">
              <a:spcBef>
                <a:spcPct val="50000"/>
              </a:spcBef>
              <a:spcAft>
                <a:spcPct val="0"/>
              </a:spcAft>
              <a:defRPr sz="1600" kern="1200">
                <a:solidFill>
                  <a:srgbClr val="000000"/>
                </a:solidFill>
                <a:latin typeface="Arial" charset="0"/>
                <a:ea typeface="+mn-ea"/>
                <a:cs typeface="+mn-cs"/>
              </a:defRPr>
            </a:lvl4pPr>
            <a:lvl5pPr marL="1828800" algn="ctr" rtl="0" eaLnBrk="0" fontAlgn="base" hangingPunct="0">
              <a:spcBef>
                <a:spcPct val="50000"/>
              </a:spcBef>
              <a:spcAft>
                <a:spcPct val="0"/>
              </a:spcAft>
              <a:defRPr sz="1600" kern="1200">
                <a:solidFill>
                  <a:srgbClr val="000000"/>
                </a:solidFill>
                <a:latin typeface="Arial" charset="0"/>
                <a:ea typeface="+mn-ea"/>
                <a:cs typeface="+mn-cs"/>
              </a:defRPr>
            </a:lvl5pPr>
            <a:lvl6pPr marL="2286000" algn="l" defTabSz="914400" rtl="0" eaLnBrk="1" latinLnBrk="0" hangingPunct="1">
              <a:defRPr sz="1600" kern="1200">
                <a:solidFill>
                  <a:srgbClr val="000000"/>
                </a:solidFill>
                <a:latin typeface="Arial" charset="0"/>
                <a:ea typeface="+mn-ea"/>
                <a:cs typeface="+mn-cs"/>
              </a:defRPr>
            </a:lvl6pPr>
            <a:lvl7pPr marL="2743200" algn="l" defTabSz="914400" rtl="0" eaLnBrk="1" latinLnBrk="0" hangingPunct="1">
              <a:defRPr sz="1600" kern="1200">
                <a:solidFill>
                  <a:srgbClr val="000000"/>
                </a:solidFill>
                <a:latin typeface="Arial" charset="0"/>
                <a:ea typeface="+mn-ea"/>
                <a:cs typeface="+mn-cs"/>
              </a:defRPr>
            </a:lvl7pPr>
            <a:lvl8pPr marL="3200400" algn="l" defTabSz="914400" rtl="0" eaLnBrk="1" latinLnBrk="0" hangingPunct="1">
              <a:defRPr sz="1600" kern="1200">
                <a:solidFill>
                  <a:srgbClr val="000000"/>
                </a:solidFill>
                <a:latin typeface="Arial" charset="0"/>
                <a:ea typeface="+mn-ea"/>
                <a:cs typeface="+mn-cs"/>
              </a:defRPr>
            </a:lvl8pPr>
            <a:lvl9pPr marL="3657600" algn="l" defTabSz="914400" rtl="0" eaLnBrk="1" latinLnBrk="0" hangingPunct="1">
              <a:defRPr sz="1600" kern="1200">
                <a:solidFill>
                  <a:srgbClr val="000000"/>
                </a:solidFill>
                <a:latin typeface="Arial" charset="0"/>
                <a:ea typeface="+mn-ea"/>
                <a:cs typeface="+mn-cs"/>
              </a:defRPr>
            </a:lvl9pPr>
          </a:lstStyle>
          <a:p>
            <a:pPr>
              <a:spcBef>
                <a:spcPct val="0"/>
              </a:spcBef>
              <a:spcAft>
                <a:spcPts val="0"/>
              </a:spcAft>
            </a:pPr>
            <a:r>
              <a:rPr lang="en-US" sz="2000" b="1" dirty="0">
                <a:solidFill>
                  <a:schemeClr val="bg1"/>
                </a:solidFill>
                <a:latin typeface="Arial Narrow" panose="020B0606020202030204" pitchFamily="34" charset="0"/>
              </a:rPr>
              <a:t>The </a:t>
            </a:r>
            <a:r>
              <a:rPr lang="en-US" sz="2000" b="1" i="1" u="sng" dirty="0">
                <a:solidFill>
                  <a:schemeClr val="bg1"/>
                </a:solidFill>
                <a:latin typeface="Arial Narrow" panose="020B0606020202030204" pitchFamily="34" charset="0"/>
              </a:rPr>
              <a:t>CORRECT </a:t>
            </a:r>
            <a:r>
              <a:rPr lang="en-US" sz="2000" b="1" i="1" dirty="0">
                <a:solidFill>
                  <a:schemeClr val="bg1"/>
                </a:solidFill>
                <a:latin typeface="Arial Narrow" panose="020B0606020202030204" pitchFamily="34" charset="0"/>
              </a:rPr>
              <a:t>data, </a:t>
            </a:r>
            <a:r>
              <a:rPr lang="en-US" sz="2000" b="1" dirty="0">
                <a:solidFill>
                  <a:schemeClr val="bg1"/>
                </a:solidFill>
                <a:latin typeface="Arial Narrow" panose="020B0606020202030204" pitchFamily="34" charset="0"/>
              </a:rPr>
              <a:t>monitoring, and evaluations with the </a:t>
            </a:r>
            <a:r>
              <a:rPr lang="en-US" sz="2000" b="1" i="1" u="sng" dirty="0">
                <a:solidFill>
                  <a:schemeClr val="bg1"/>
                </a:solidFill>
                <a:latin typeface="Arial Narrow" panose="020B0606020202030204" pitchFamily="34" charset="0"/>
              </a:rPr>
              <a:t>RIGHT</a:t>
            </a:r>
            <a:r>
              <a:rPr lang="en-US" sz="2000" b="1" dirty="0">
                <a:solidFill>
                  <a:schemeClr val="bg1"/>
                </a:solidFill>
                <a:latin typeface="Arial Narrow" panose="020B0606020202030204" pitchFamily="34" charset="0"/>
              </a:rPr>
              <a:t> responses can lead to: </a:t>
            </a:r>
            <a:br>
              <a:rPr lang="en-US" sz="2000" b="1" dirty="0">
                <a:solidFill>
                  <a:schemeClr val="bg1"/>
                </a:solidFill>
                <a:latin typeface="Arial Narrow" panose="020B0606020202030204" pitchFamily="34" charset="0"/>
              </a:rPr>
            </a:br>
            <a:r>
              <a:rPr lang="en-US" sz="2000" b="1" dirty="0">
                <a:solidFill>
                  <a:schemeClr val="bg1"/>
                </a:solidFill>
                <a:latin typeface="Arial Narrow" panose="020B0606020202030204" pitchFamily="34" charset="0"/>
              </a:rPr>
              <a:t>Improvements in safety margin and reduced operating cost</a:t>
            </a:r>
          </a:p>
        </p:txBody>
      </p:sp>
    </p:spTree>
    <p:extLst>
      <p:ext uri="{BB962C8B-B14F-4D97-AF65-F5344CB8AC3E}">
        <p14:creationId xmlns:p14="http://schemas.microsoft.com/office/powerpoint/2010/main" val="183824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3"/>
          <p:cNvSpPr>
            <a:spLocks noGrp="1"/>
          </p:cNvSpPr>
          <p:nvPr>
            <p:ph type="title"/>
          </p:nvPr>
        </p:nvSpPr>
        <p:spPr>
          <a:xfrm>
            <a:off x="381000" y="182564"/>
            <a:ext cx="10012680" cy="569429"/>
          </a:xfrm>
        </p:spPr>
        <p:txBody>
          <a:bodyPr>
            <a:normAutofit fontScale="90000"/>
          </a:bodyPr>
          <a:lstStyle/>
          <a:p>
            <a:r>
              <a:rPr lang="en-US" sz="3100" dirty="0"/>
              <a:t>Data Transfer and Analytics</a:t>
            </a:r>
            <a:br>
              <a:rPr lang="en-US" sz="3100" dirty="0"/>
            </a:br>
            <a:r>
              <a:rPr lang="en-US" sz="2000" i="1" dirty="0">
                <a:solidFill>
                  <a:schemeClr val="tx2">
                    <a:lumMod val="75000"/>
                  </a:schemeClr>
                </a:solidFill>
              </a:rPr>
              <a:t>Understand the Full System</a:t>
            </a:r>
            <a:endParaRPr lang="en-US" sz="2000" b="0" dirty="0">
              <a:solidFill>
                <a:schemeClr val="bg1"/>
              </a:solidFill>
            </a:endParaRPr>
          </a:p>
        </p:txBody>
      </p:sp>
      <p:sp>
        <p:nvSpPr>
          <p:cNvPr id="32" name="TextBox 31"/>
          <p:cNvSpPr txBox="1"/>
          <p:nvPr/>
        </p:nvSpPr>
        <p:spPr>
          <a:xfrm>
            <a:off x="579020" y="928316"/>
            <a:ext cx="5017993" cy="3600986"/>
          </a:xfrm>
          <a:prstGeom prst="rect">
            <a:avLst/>
          </a:prstGeom>
          <a:noFill/>
        </p:spPr>
        <p:txBody>
          <a:bodyPr wrap="square" rtlCol="0">
            <a:spAutoFit/>
          </a:bodyPr>
          <a:lstStyle/>
          <a:p>
            <a:pPr algn="l">
              <a:spcAft>
                <a:spcPts val="1200"/>
              </a:spcAft>
              <a:tabLst>
                <a:tab pos="111125" algn="l"/>
                <a:tab pos="336550" algn="l"/>
              </a:tabLst>
            </a:pPr>
            <a:r>
              <a:rPr lang="en-US" b="1" dirty="0">
                <a:latin typeface="Arial" charset="0"/>
                <a:ea typeface="Arial" charset="0"/>
                <a:cs typeface="Arial" charset="0"/>
              </a:rPr>
              <a:t>Plant Parameters</a:t>
            </a:r>
            <a:br>
              <a:rPr lang="en-US" b="1" dirty="0">
                <a:latin typeface="Arial" charset="0"/>
                <a:ea typeface="Arial" charset="0"/>
                <a:cs typeface="Arial" charset="0"/>
              </a:rPr>
            </a:br>
            <a:r>
              <a:rPr lang="en-US" dirty="0">
                <a:latin typeface="Arial" charset="0"/>
                <a:ea typeface="Arial" charset="0"/>
                <a:cs typeface="Arial" charset="0"/>
              </a:rPr>
              <a:t> – Power, SGBD flow, and chemistry instruments</a:t>
            </a:r>
            <a:br>
              <a:rPr lang="en-US" dirty="0">
                <a:latin typeface="Arial" charset="0"/>
                <a:ea typeface="Arial" charset="0"/>
                <a:cs typeface="Arial" charset="0"/>
              </a:rPr>
            </a:br>
            <a:r>
              <a:rPr lang="en-US" dirty="0">
                <a:ea typeface="Arial" charset="0"/>
                <a:cs typeface="Arial" charset="0"/>
              </a:rPr>
              <a:t> – Model development accounting for plant transients</a:t>
            </a:r>
            <a:endParaRPr lang="en-US" dirty="0">
              <a:latin typeface="Arial" charset="0"/>
              <a:ea typeface="Arial" charset="0"/>
              <a:cs typeface="Arial" charset="0"/>
            </a:endParaRPr>
          </a:p>
          <a:p>
            <a:pPr algn="l">
              <a:spcAft>
                <a:spcPts val="1200"/>
              </a:spcAft>
              <a:buFont typeface="Arial" charset="0"/>
              <a:buChar char="•"/>
              <a:tabLst>
                <a:tab pos="111125" algn="l"/>
                <a:tab pos="341313" algn="l"/>
              </a:tabLst>
            </a:pPr>
            <a:r>
              <a:rPr lang="en-US" dirty="0">
                <a:latin typeface="Arial" charset="0"/>
                <a:ea typeface="Arial" charset="0"/>
                <a:cs typeface="Arial" charset="0"/>
              </a:rPr>
              <a:t> </a:t>
            </a:r>
            <a:r>
              <a:rPr lang="en-US" b="1" dirty="0">
                <a:latin typeface="Arial" charset="0"/>
                <a:ea typeface="Arial" charset="0"/>
                <a:cs typeface="Arial" charset="0"/>
              </a:rPr>
              <a:t>Modeling and Scenarios</a:t>
            </a:r>
            <a:br>
              <a:rPr lang="en-US" b="1" dirty="0">
                <a:latin typeface="Arial" charset="0"/>
                <a:ea typeface="Arial" charset="0"/>
                <a:cs typeface="Arial" charset="0"/>
              </a:rPr>
            </a:br>
            <a:r>
              <a:rPr lang="en-US" dirty="0">
                <a:latin typeface="Arial" charset="0"/>
                <a:ea typeface="Arial" charset="0"/>
                <a:cs typeface="Arial" charset="0"/>
              </a:rPr>
              <a:t>– Chemistry transients induced by plant transient</a:t>
            </a:r>
            <a:br>
              <a:rPr lang="en-US" dirty="0">
                <a:latin typeface="Arial" charset="0"/>
                <a:ea typeface="Arial" charset="0"/>
                <a:cs typeface="Arial" charset="0"/>
              </a:rPr>
            </a:br>
            <a:r>
              <a:rPr lang="en-US" dirty="0">
                <a:latin typeface="Arial" charset="0"/>
                <a:ea typeface="Arial" charset="0"/>
                <a:cs typeface="Arial" charset="0"/>
              </a:rPr>
              <a:t>– Reactor power, SGBD flow, steam and feedwater       flow oscillations</a:t>
            </a:r>
          </a:p>
          <a:p>
            <a:pPr algn="l">
              <a:spcAft>
                <a:spcPts val="1200"/>
              </a:spcAft>
              <a:buFont typeface="Arial" charset="0"/>
              <a:buChar char="•"/>
              <a:tabLst>
                <a:tab pos="111125" algn="l"/>
                <a:tab pos="341313" algn="l"/>
              </a:tabLst>
            </a:pPr>
            <a:r>
              <a:rPr lang="en-US" b="1" dirty="0">
                <a:ea typeface="Arial" charset="0"/>
                <a:cs typeface="Arial" charset="0"/>
              </a:rPr>
              <a:t> Chemistry Changes</a:t>
            </a:r>
            <a:br>
              <a:rPr lang="en-US" b="1" dirty="0">
                <a:ea typeface="Arial" charset="0"/>
                <a:cs typeface="Arial" charset="0"/>
              </a:rPr>
            </a:br>
            <a:r>
              <a:rPr lang="en-US" dirty="0">
                <a:ea typeface="Arial" charset="0"/>
                <a:cs typeface="Arial" charset="0"/>
              </a:rPr>
              <a:t> – Multiple parameters</a:t>
            </a:r>
            <a:br>
              <a:rPr lang="en-US" dirty="0">
                <a:ea typeface="Arial" charset="0"/>
                <a:cs typeface="Arial" charset="0"/>
              </a:rPr>
            </a:br>
            <a:r>
              <a:rPr lang="en-US" dirty="0">
                <a:ea typeface="Arial" charset="0"/>
                <a:cs typeface="Arial" charset="0"/>
              </a:rPr>
              <a:t> – Model development accounting for chemistry transients</a:t>
            </a:r>
            <a:br>
              <a:rPr lang="en-US" dirty="0">
                <a:latin typeface="Arial" charset="0"/>
                <a:ea typeface="Arial" charset="0"/>
                <a:cs typeface="Arial" charset="0"/>
              </a:rPr>
            </a:br>
            <a:endParaRPr lang="en-US" dirty="0">
              <a:latin typeface="Arial" charset="0"/>
              <a:ea typeface="Arial" charset="0"/>
              <a:cs typeface="Arial" charset="0"/>
            </a:endParaRPr>
          </a:p>
        </p:txBody>
      </p:sp>
      <p:sp>
        <p:nvSpPr>
          <p:cNvPr id="6" name="TextBox 5"/>
          <p:cNvSpPr txBox="1"/>
          <p:nvPr/>
        </p:nvSpPr>
        <p:spPr>
          <a:xfrm>
            <a:off x="2547230" y="4891560"/>
            <a:ext cx="6404758" cy="830997"/>
          </a:xfrm>
          <a:prstGeom prst="rect">
            <a:avLst/>
          </a:prstGeom>
          <a:noFill/>
          <a:ln w="12700">
            <a:solidFill>
              <a:schemeClr val="tx1"/>
            </a:solidFill>
          </a:ln>
        </p:spPr>
        <p:txBody>
          <a:bodyPr wrap="square" rtlCol="0">
            <a:spAutoFit/>
          </a:bodyPr>
          <a:lstStyle/>
          <a:p>
            <a:r>
              <a:rPr lang="en-US" sz="1600" b="1" dirty="0"/>
              <a:t>Whole plant approach – </a:t>
            </a:r>
            <a:r>
              <a:rPr lang="en-US" sz="1600" dirty="0"/>
              <a:t>Application of the plant-specific heat balance, instrumentation, and chemistry controls provides for the ability to sort out chemical transients with plant operating transients.</a:t>
            </a:r>
          </a:p>
        </p:txBody>
      </p:sp>
      <p:pic>
        <p:nvPicPr>
          <p:cNvPr id="7" name="Picture 6">
            <a:extLst>
              <a:ext uri="{FF2B5EF4-FFF2-40B4-BE49-F238E27FC236}">
                <a16:creationId xmlns:a16="http://schemas.microsoft.com/office/drawing/2014/main" id="{39F559F9-D2BD-4525-8A26-1C4B0D9C5CC8}"/>
              </a:ext>
            </a:extLst>
          </p:cNvPr>
          <p:cNvPicPr>
            <a:picLocks noChangeAspect="1"/>
          </p:cNvPicPr>
          <p:nvPr/>
        </p:nvPicPr>
        <p:blipFill>
          <a:blip r:embed="rId3"/>
          <a:stretch>
            <a:fillRect/>
          </a:stretch>
        </p:blipFill>
        <p:spPr>
          <a:xfrm>
            <a:off x="5211292" y="928315"/>
            <a:ext cx="6786036" cy="3900419"/>
          </a:xfrm>
          <a:prstGeom prst="rect">
            <a:avLst/>
          </a:prstGeom>
        </p:spPr>
      </p:pic>
      <p:grpSp>
        <p:nvGrpSpPr>
          <p:cNvPr id="8" name="Group 7">
            <a:extLst>
              <a:ext uri="{FF2B5EF4-FFF2-40B4-BE49-F238E27FC236}">
                <a16:creationId xmlns:a16="http://schemas.microsoft.com/office/drawing/2014/main" id="{FDA9E03E-A48C-4C7C-8224-CDD9336D9CD3}"/>
              </a:ext>
            </a:extLst>
          </p:cNvPr>
          <p:cNvGrpSpPr/>
          <p:nvPr/>
        </p:nvGrpSpPr>
        <p:grpSpPr>
          <a:xfrm>
            <a:off x="533711" y="5826325"/>
            <a:ext cx="11250250" cy="518644"/>
            <a:chOff x="533711" y="5826325"/>
            <a:chExt cx="11250250" cy="518644"/>
          </a:xfrm>
        </p:grpSpPr>
        <p:sp>
          <p:nvSpPr>
            <p:cNvPr id="28" name="Rectangle 27"/>
            <p:cNvSpPr/>
            <p:nvPr/>
          </p:nvSpPr>
          <p:spPr bwMode="auto">
            <a:xfrm>
              <a:off x="533711" y="5826325"/>
              <a:ext cx="11250250" cy="518644"/>
            </a:xfrm>
            <a:prstGeom prst="rect">
              <a:avLst/>
            </a:prstGeom>
            <a:solidFill>
              <a:schemeClr val="tx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indent="-219075" algn="ctr" eaLnBrk="0" fontAlgn="base" hangingPunct="0">
                <a:spcBef>
                  <a:spcPct val="50000"/>
                </a:spcBef>
                <a:spcAft>
                  <a:spcPct val="0"/>
                </a:spcAft>
              </a:pPr>
              <a:endParaRPr lang="en-US" sz="1600" dirty="0">
                <a:solidFill>
                  <a:srgbClr val="000000"/>
                </a:solidFill>
                <a:latin typeface="Arial" charset="0"/>
              </a:endParaRPr>
            </a:p>
          </p:txBody>
        </p:sp>
        <p:sp>
          <p:nvSpPr>
            <p:cNvPr id="29" name="Rectangle 28"/>
            <p:cNvSpPr/>
            <p:nvPr/>
          </p:nvSpPr>
          <p:spPr>
            <a:xfrm>
              <a:off x="624970" y="5890947"/>
              <a:ext cx="10716540" cy="338554"/>
            </a:xfrm>
            <a:prstGeom prst="rect">
              <a:avLst/>
            </a:prstGeom>
          </p:spPr>
          <p:txBody>
            <a:bodyPr wrap="square">
              <a:spAutoFit/>
            </a:bodyPr>
            <a:lstStyle/>
            <a:p>
              <a:r>
                <a:rPr lang="en-US" b="1" dirty="0">
                  <a:solidFill>
                    <a:schemeClr val="bg1"/>
                  </a:solidFill>
                </a:rPr>
                <a:t>Limitations – the details of the plant specific model, the instruments, and delay times with instruments, etc.</a:t>
              </a:r>
            </a:p>
          </p:txBody>
        </p:sp>
      </p:grpSp>
      <p:sp>
        <p:nvSpPr>
          <p:cNvPr id="9" name="Rectangle 8">
            <a:extLst>
              <a:ext uri="{FF2B5EF4-FFF2-40B4-BE49-F238E27FC236}">
                <a16:creationId xmlns:a16="http://schemas.microsoft.com/office/drawing/2014/main" id="{29423457-3B1A-4206-8401-D3A7D88A9C57}"/>
              </a:ext>
            </a:extLst>
          </p:cNvPr>
          <p:cNvSpPr/>
          <p:nvPr/>
        </p:nvSpPr>
        <p:spPr bwMode="auto">
          <a:xfrm>
            <a:off x="10817942" y="928315"/>
            <a:ext cx="737419" cy="3252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Tree>
    <p:extLst>
      <p:ext uri="{BB962C8B-B14F-4D97-AF65-F5344CB8AC3E}">
        <p14:creationId xmlns:p14="http://schemas.microsoft.com/office/powerpoint/2010/main" val="2538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AE7D2-1A7E-4C00-982C-B2382478236B}"/>
              </a:ext>
            </a:extLst>
          </p:cNvPr>
          <p:cNvSpPr>
            <a:spLocks noGrp="1"/>
          </p:cNvSpPr>
          <p:nvPr>
            <p:ph type="title"/>
          </p:nvPr>
        </p:nvSpPr>
        <p:spPr/>
        <p:txBody>
          <a:bodyPr/>
          <a:lstStyle/>
          <a:p>
            <a:r>
              <a:rPr lang="en-US" dirty="0"/>
              <a:t>Putting It All Together</a:t>
            </a:r>
          </a:p>
        </p:txBody>
      </p:sp>
      <p:sp>
        <p:nvSpPr>
          <p:cNvPr id="3" name="Rectangle: Rounded Corners 2">
            <a:extLst>
              <a:ext uri="{FF2B5EF4-FFF2-40B4-BE49-F238E27FC236}">
                <a16:creationId xmlns:a16="http://schemas.microsoft.com/office/drawing/2014/main" id="{B685D78B-CDCF-42D8-B78C-FFBC9E2AB241}"/>
              </a:ext>
            </a:extLst>
          </p:cNvPr>
          <p:cNvSpPr/>
          <p:nvPr/>
        </p:nvSpPr>
        <p:spPr>
          <a:xfrm>
            <a:off x="219455" y="1576137"/>
            <a:ext cx="3835709" cy="5125452"/>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75CFCD12-BF16-4408-B5FF-5161C0956D54}"/>
              </a:ext>
            </a:extLst>
          </p:cNvPr>
          <p:cNvGrpSpPr/>
          <p:nvPr/>
        </p:nvGrpSpPr>
        <p:grpSpPr>
          <a:xfrm>
            <a:off x="646111" y="2005004"/>
            <a:ext cx="819150" cy="1148193"/>
            <a:chOff x="646111" y="2630647"/>
            <a:chExt cx="819150" cy="1148193"/>
          </a:xfrm>
        </p:grpSpPr>
        <p:grpSp>
          <p:nvGrpSpPr>
            <p:cNvPr id="57" name="Group 56">
              <a:extLst>
                <a:ext uri="{FF2B5EF4-FFF2-40B4-BE49-F238E27FC236}">
                  <a16:creationId xmlns:a16="http://schemas.microsoft.com/office/drawing/2014/main" id="{E504F3D1-2ABB-4E10-B32F-C96B861AF78D}"/>
                </a:ext>
              </a:extLst>
            </p:cNvPr>
            <p:cNvGrpSpPr/>
            <p:nvPr/>
          </p:nvGrpSpPr>
          <p:grpSpPr>
            <a:xfrm>
              <a:off x="646111" y="2905162"/>
              <a:ext cx="737711" cy="873678"/>
              <a:chOff x="3597121" y="2342004"/>
              <a:chExt cx="737711" cy="873678"/>
            </a:xfrm>
          </p:grpSpPr>
          <p:grpSp>
            <p:nvGrpSpPr>
              <p:cNvPr id="54" name="Group 53">
                <a:extLst>
                  <a:ext uri="{FF2B5EF4-FFF2-40B4-BE49-F238E27FC236}">
                    <a16:creationId xmlns:a16="http://schemas.microsoft.com/office/drawing/2014/main" id="{3B9C5E73-31D9-4AC8-9320-99239F7AD603}"/>
                  </a:ext>
                </a:extLst>
              </p:cNvPr>
              <p:cNvGrpSpPr/>
              <p:nvPr/>
            </p:nvGrpSpPr>
            <p:grpSpPr>
              <a:xfrm>
                <a:off x="3597121" y="2935616"/>
                <a:ext cx="733898" cy="280066"/>
                <a:chOff x="3472343" y="2389632"/>
                <a:chExt cx="733898" cy="280066"/>
              </a:xfrm>
            </p:grpSpPr>
            <p:sp>
              <p:nvSpPr>
                <p:cNvPr id="55" name="Circle: Hollow 54">
                  <a:extLst>
                    <a:ext uri="{FF2B5EF4-FFF2-40B4-BE49-F238E27FC236}">
                      <a16:creationId xmlns:a16="http://schemas.microsoft.com/office/drawing/2014/main" id="{45E67096-53BC-4D1C-A6FD-E5CA8262C96F}"/>
                    </a:ext>
                  </a:extLst>
                </p:cNvPr>
                <p:cNvSpPr/>
                <p:nvPr/>
              </p:nvSpPr>
              <p:spPr>
                <a:xfrm>
                  <a:off x="3472343" y="2389632"/>
                  <a:ext cx="733898" cy="280066"/>
                </a:xfrm>
                <a:prstGeom prst="donut">
                  <a:avLst>
                    <a:gd name="adj" fmla="val 9195"/>
                  </a:avLst>
                </a:prstGeom>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Oval 55">
                  <a:extLst>
                    <a:ext uri="{FF2B5EF4-FFF2-40B4-BE49-F238E27FC236}">
                      <a16:creationId xmlns:a16="http://schemas.microsoft.com/office/drawing/2014/main" id="{D5CB5878-7CD4-43D7-B1BE-4F371AA15135}"/>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F97B0786-3125-40FB-98C8-D43E3C3B93F9}"/>
                  </a:ext>
                </a:extLst>
              </p:cNvPr>
              <p:cNvGrpSpPr/>
              <p:nvPr/>
            </p:nvGrpSpPr>
            <p:grpSpPr>
              <a:xfrm>
                <a:off x="3597315" y="2630591"/>
                <a:ext cx="733898" cy="280066"/>
                <a:chOff x="3472343" y="2389632"/>
                <a:chExt cx="733898" cy="280066"/>
              </a:xfrm>
            </p:grpSpPr>
            <p:sp>
              <p:nvSpPr>
                <p:cNvPr id="52" name="Circle: Hollow 51">
                  <a:extLst>
                    <a:ext uri="{FF2B5EF4-FFF2-40B4-BE49-F238E27FC236}">
                      <a16:creationId xmlns:a16="http://schemas.microsoft.com/office/drawing/2014/main" id="{F275091F-0134-47C3-AC70-9B1F503DBA10}"/>
                    </a:ext>
                  </a:extLst>
                </p:cNvPr>
                <p:cNvSpPr/>
                <p:nvPr/>
              </p:nvSpPr>
              <p:spPr>
                <a:xfrm>
                  <a:off x="3472343" y="2389632"/>
                  <a:ext cx="733898" cy="280066"/>
                </a:xfrm>
                <a:prstGeom prst="donut">
                  <a:avLst>
                    <a:gd name="adj" fmla="val 9195"/>
                  </a:avLst>
                </a:prstGeom>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Oval 52">
                  <a:extLst>
                    <a:ext uri="{FF2B5EF4-FFF2-40B4-BE49-F238E27FC236}">
                      <a16:creationId xmlns:a16="http://schemas.microsoft.com/office/drawing/2014/main" id="{76E51C6D-7F52-45BF-9E74-79A21F06BD2F}"/>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C17DA5D1-089F-4A76-ACB6-D3E8B7886F8A}"/>
                  </a:ext>
                </a:extLst>
              </p:cNvPr>
              <p:cNvGrpSpPr/>
              <p:nvPr/>
            </p:nvGrpSpPr>
            <p:grpSpPr>
              <a:xfrm>
                <a:off x="3600934" y="2342004"/>
                <a:ext cx="733898" cy="280066"/>
                <a:chOff x="3472343" y="2389632"/>
                <a:chExt cx="733898" cy="280066"/>
              </a:xfrm>
            </p:grpSpPr>
            <p:sp>
              <p:nvSpPr>
                <p:cNvPr id="37" name="Circle: Hollow 36">
                  <a:extLst>
                    <a:ext uri="{FF2B5EF4-FFF2-40B4-BE49-F238E27FC236}">
                      <a16:creationId xmlns:a16="http://schemas.microsoft.com/office/drawing/2014/main" id="{F7B23B7E-F7B8-4253-A3B7-F63710D90B8A}"/>
                    </a:ext>
                  </a:extLst>
                </p:cNvPr>
                <p:cNvSpPr/>
                <p:nvPr/>
              </p:nvSpPr>
              <p:spPr>
                <a:xfrm>
                  <a:off x="3472343" y="2389632"/>
                  <a:ext cx="733898" cy="280066"/>
                </a:xfrm>
                <a:prstGeom prst="donut">
                  <a:avLst>
                    <a:gd name="adj" fmla="val 9195"/>
                  </a:avLst>
                </a:prstGeom>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Oval 38">
                  <a:extLst>
                    <a:ext uri="{FF2B5EF4-FFF2-40B4-BE49-F238E27FC236}">
                      <a16:creationId xmlns:a16="http://schemas.microsoft.com/office/drawing/2014/main" id="{F8B434B2-39F9-4928-98BA-CDE052780270}"/>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8" name="TextBox 57">
              <a:extLst>
                <a:ext uri="{FF2B5EF4-FFF2-40B4-BE49-F238E27FC236}">
                  <a16:creationId xmlns:a16="http://schemas.microsoft.com/office/drawing/2014/main" id="{9A83F4C4-B768-4EC0-8D79-F33E9764ABEB}"/>
                </a:ext>
              </a:extLst>
            </p:cNvPr>
            <p:cNvSpPr txBox="1"/>
            <p:nvPr/>
          </p:nvSpPr>
          <p:spPr>
            <a:xfrm>
              <a:off x="646111" y="2630647"/>
              <a:ext cx="819150" cy="369332"/>
            </a:xfrm>
            <a:prstGeom prst="rect">
              <a:avLst/>
            </a:prstGeom>
            <a:noFill/>
          </p:spPr>
          <p:txBody>
            <a:bodyPr wrap="square" rtlCol="0">
              <a:spAutoFit/>
            </a:bodyPr>
            <a:lstStyle/>
            <a:p>
              <a:r>
                <a:rPr lang="en-US" dirty="0"/>
                <a:t>LDMS</a:t>
              </a:r>
            </a:p>
          </p:txBody>
        </p:sp>
      </p:grpSp>
      <p:grpSp>
        <p:nvGrpSpPr>
          <p:cNvPr id="69" name="Group 68">
            <a:extLst>
              <a:ext uri="{FF2B5EF4-FFF2-40B4-BE49-F238E27FC236}">
                <a16:creationId xmlns:a16="http://schemas.microsoft.com/office/drawing/2014/main" id="{CB19A040-AB8E-498B-82C1-F6F67193B1B1}"/>
              </a:ext>
            </a:extLst>
          </p:cNvPr>
          <p:cNvGrpSpPr/>
          <p:nvPr/>
        </p:nvGrpSpPr>
        <p:grpSpPr>
          <a:xfrm>
            <a:off x="523903" y="3392999"/>
            <a:ext cx="2362816" cy="1486254"/>
            <a:chOff x="523903" y="4187081"/>
            <a:chExt cx="2362816" cy="1486254"/>
          </a:xfrm>
        </p:grpSpPr>
        <p:pic>
          <p:nvPicPr>
            <p:cNvPr id="59" name="Picture 58">
              <a:extLst>
                <a:ext uri="{FF2B5EF4-FFF2-40B4-BE49-F238E27FC236}">
                  <a16:creationId xmlns:a16="http://schemas.microsoft.com/office/drawing/2014/main" id="{8659B67A-D368-40D9-8C27-AE0DC2FE7509}"/>
                </a:ext>
              </a:extLst>
            </p:cNvPr>
            <p:cNvPicPr>
              <a:picLocks noChangeAspect="1"/>
            </p:cNvPicPr>
            <p:nvPr/>
          </p:nvPicPr>
          <p:blipFill>
            <a:blip r:embed="rId2"/>
            <a:stretch>
              <a:fillRect/>
            </a:stretch>
          </p:blipFill>
          <p:spPr>
            <a:xfrm>
              <a:off x="555204" y="4578118"/>
              <a:ext cx="1481064" cy="1095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 name="TextBox 60">
              <a:extLst>
                <a:ext uri="{FF2B5EF4-FFF2-40B4-BE49-F238E27FC236}">
                  <a16:creationId xmlns:a16="http://schemas.microsoft.com/office/drawing/2014/main" id="{E2D4E7E7-1624-43A7-8D82-B274859C9499}"/>
                </a:ext>
              </a:extLst>
            </p:cNvPr>
            <p:cNvSpPr txBox="1"/>
            <p:nvPr/>
          </p:nvSpPr>
          <p:spPr>
            <a:xfrm>
              <a:off x="523903" y="4187081"/>
              <a:ext cx="2362816" cy="369332"/>
            </a:xfrm>
            <a:prstGeom prst="rect">
              <a:avLst/>
            </a:prstGeom>
            <a:noFill/>
          </p:spPr>
          <p:txBody>
            <a:bodyPr wrap="square" rtlCol="0">
              <a:spAutoFit/>
            </a:bodyPr>
            <a:lstStyle/>
            <a:p>
              <a:r>
                <a:rPr lang="en-US" dirty="0"/>
                <a:t>Plant Components</a:t>
              </a:r>
            </a:p>
          </p:txBody>
        </p:sp>
      </p:grpSp>
      <p:grpSp>
        <p:nvGrpSpPr>
          <p:cNvPr id="70" name="Group 69">
            <a:extLst>
              <a:ext uri="{FF2B5EF4-FFF2-40B4-BE49-F238E27FC236}">
                <a16:creationId xmlns:a16="http://schemas.microsoft.com/office/drawing/2014/main" id="{B75369C7-4750-4C70-940A-83AEB3BC6516}"/>
              </a:ext>
            </a:extLst>
          </p:cNvPr>
          <p:cNvGrpSpPr/>
          <p:nvPr/>
        </p:nvGrpSpPr>
        <p:grpSpPr>
          <a:xfrm>
            <a:off x="526594" y="4865775"/>
            <a:ext cx="889462" cy="1694993"/>
            <a:chOff x="2427585" y="4745455"/>
            <a:chExt cx="889462" cy="1694993"/>
          </a:xfrm>
        </p:grpSpPr>
        <p:pic>
          <p:nvPicPr>
            <p:cNvPr id="63" name="Picture 62" descr="A picture containing indoor, kitchen, refrigerator, room&#10;&#10;Description automatically generated">
              <a:extLst>
                <a:ext uri="{FF2B5EF4-FFF2-40B4-BE49-F238E27FC236}">
                  <a16:creationId xmlns:a16="http://schemas.microsoft.com/office/drawing/2014/main" id="{142495FA-FB5E-495B-9C4B-A94EF1D66D12}"/>
                </a:ext>
              </a:extLst>
            </p:cNvPr>
            <p:cNvPicPr>
              <a:picLocks noChangeAspect="1"/>
            </p:cNvPicPr>
            <p:nvPr/>
          </p:nvPicPr>
          <p:blipFill>
            <a:blip r:embed="rId3"/>
            <a:stretch>
              <a:fillRect/>
            </a:stretch>
          </p:blipFill>
          <p:spPr>
            <a:xfrm>
              <a:off x="2427585" y="5089630"/>
              <a:ext cx="889462" cy="1350818"/>
            </a:xfrm>
            <a:prstGeom prst="rect">
              <a:avLst/>
            </a:prstGeom>
            <a:ln>
              <a:noFill/>
            </a:ln>
            <a:effectLst>
              <a:softEdge rad="112500"/>
            </a:effectLst>
          </p:spPr>
        </p:pic>
        <p:sp>
          <p:nvSpPr>
            <p:cNvPr id="65" name="TextBox 64">
              <a:extLst>
                <a:ext uri="{FF2B5EF4-FFF2-40B4-BE49-F238E27FC236}">
                  <a16:creationId xmlns:a16="http://schemas.microsoft.com/office/drawing/2014/main" id="{95C0ED0B-EE76-408F-8D08-5FC2C7229490}"/>
                </a:ext>
              </a:extLst>
            </p:cNvPr>
            <p:cNvSpPr txBox="1"/>
            <p:nvPr/>
          </p:nvSpPr>
          <p:spPr>
            <a:xfrm>
              <a:off x="2493336" y="4745455"/>
              <a:ext cx="819150" cy="369332"/>
            </a:xfrm>
            <a:prstGeom prst="rect">
              <a:avLst/>
            </a:prstGeom>
            <a:noFill/>
          </p:spPr>
          <p:txBody>
            <a:bodyPr wrap="square" rtlCol="0">
              <a:spAutoFit/>
            </a:bodyPr>
            <a:lstStyle/>
            <a:p>
              <a:r>
                <a:rPr lang="en-US" dirty="0"/>
                <a:t>Skid</a:t>
              </a:r>
            </a:p>
          </p:txBody>
        </p:sp>
      </p:grpSp>
      <p:sp>
        <p:nvSpPr>
          <p:cNvPr id="67" name="TextBox 66">
            <a:extLst>
              <a:ext uri="{FF2B5EF4-FFF2-40B4-BE49-F238E27FC236}">
                <a16:creationId xmlns:a16="http://schemas.microsoft.com/office/drawing/2014/main" id="{728505E3-A541-4D49-8842-30022A466F6D}"/>
              </a:ext>
            </a:extLst>
          </p:cNvPr>
          <p:cNvSpPr txBox="1"/>
          <p:nvPr/>
        </p:nvSpPr>
        <p:spPr>
          <a:xfrm>
            <a:off x="929596" y="1622893"/>
            <a:ext cx="1551429" cy="369332"/>
          </a:xfrm>
          <a:prstGeom prst="rect">
            <a:avLst/>
          </a:prstGeom>
          <a:noFill/>
        </p:spPr>
        <p:txBody>
          <a:bodyPr wrap="square" rtlCol="0">
            <a:spAutoFit/>
          </a:bodyPr>
          <a:lstStyle/>
          <a:p>
            <a:r>
              <a:rPr lang="en-US" dirty="0"/>
              <a:t>Plant Data</a:t>
            </a:r>
          </a:p>
        </p:txBody>
      </p:sp>
      <p:grpSp>
        <p:nvGrpSpPr>
          <p:cNvPr id="4" name="Group 3">
            <a:extLst>
              <a:ext uri="{FF2B5EF4-FFF2-40B4-BE49-F238E27FC236}">
                <a16:creationId xmlns:a16="http://schemas.microsoft.com/office/drawing/2014/main" id="{B8F6DCEB-7F16-4A78-8D0B-CEF3DCEDE4DB}"/>
              </a:ext>
            </a:extLst>
          </p:cNvPr>
          <p:cNvGrpSpPr/>
          <p:nvPr/>
        </p:nvGrpSpPr>
        <p:grpSpPr>
          <a:xfrm>
            <a:off x="2712833" y="4307158"/>
            <a:ext cx="1188993" cy="1415479"/>
            <a:chOff x="2866171" y="3670110"/>
            <a:chExt cx="1188993" cy="1415479"/>
          </a:xfrm>
        </p:grpSpPr>
        <p:grpSp>
          <p:nvGrpSpPr>
            <p:cNvPr id="73" name="Group 72">
              <a:extLst>
                <a:ext uri="{FF2B5EF4-FFF2-40B4-BE49-F238E27FC236}">
                  <a16:creationId xmlns:a16="http://schemas.microsoft.com/office/drawing/2014/main" id="{C44D9508-71F3-4F21-A49D-A7EB0F536849}"/>
                </a:ext>
              </a:extLst>
            </p:cNvPr>
            <p:cNvGrpSpPr/>
            <p:nvPr/>
          </p:nvGrpSpPr>
          <p:grpSpPr>
            <a:xfrm>
              <a:off x="2964648" y="4211911"/>
              <a:ext cx="737711" cy="873678"/>
              <a:chOff x="3597121" y="2342004"/>
              <a:chExt cx="737711" cy="873678"/>
            </a:xfrm>
            <a:solidFill>
              <a:srgbClr val="7030A0"/>
            </a:solidFill>
          </p:grpSpPr>
          <p:grpSp>
            <p:nvGrpSpPr>
              <p:cNvPr id="118" name="Group 117">
                <a:extLst>
                  <a:ext uri="{FF2B5EF4-FFF2-40B4-BE49-F238E27FC236}">
                    <a16:creationId xmlns:a16="http://schemas.microsoft.com/office/drawing/2014/main" id="{C29FAA64-D916-4AA6-9C4D-A4BB636EE206}"/>
                  </a:ext>
                </a:extLst>
              </p:cNvPr>
              <p:cNvGrpSpPr/>
              <p:nvPr/>
            </p:nvGrpSpPr>
            <p:grpSpPr>
              <a:xfrm>
                <a:off x="3597121" y="2935616"/>
                <a:ext cx="733898" cy="280066"/>
                <a:chOff x="3472343" y="2389632"/>
                <a:chExt cx="733898" cy="280066"/>
              </a:xfrm>
              <a:grpFill/>
            </p:grpSpPr>
            <p:sp>
              <p:nvSpPr>
                <p:cNvPr id="125" name="Circle: Hollow 124">
                  <a:extLst>
                    <a:ext uri="{FF2B5EF4-FFF2-40B4-BE49-F238E27FC236}">
                      <a16:creationId xmlns:a16="http://schemas.microsoft.com/office/drawing/2014/main" id="{8B816035-4FDD-4A37-9054-1934751B7F55}"/>
                    </a:ext>
                  </a:extLst>
                </p:cNvPr>
                <p:cNvSpPr/>
                <p:nvPr/>
              </p:nvSpPr>
              <p:spPr>
                <a:xfrm>
                  <a:off x="3472343" y="2389632"/>
                  <a:ext cx="733898" cy="280066"/>
                </a:xfrm>
                <a:prstGeom prst="donut">
                  <a:avLst>
                    <a:gd name="adj" fmla="val 9195"/>
                  </a:avLst>
                </a:prstGeom>
                <a:grpFill/>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6" name="Oval 125">
                  <a:extLst>
                    <a:ext uri="{FF2B5EF4-FFF2-40B4-BE49-F238E27FC236}">
                      <a16:creationId xmlns:a16="http://schemas.microsoft.com/office/drawing/2014/main" id="{C9C3434F-85E3-487A-86B3-681E139BAE66}"/>
                    </a:ext>
                  </a:extLst>
                </p:cNvPr>
                <p:cNvSpPr/>
                <p:nvPr/>
              </p:nvSpPr>
              <p:spPr>
                <a:xfrm>
                  <a:off x="3505684" y="2474975"/>
                  <a:ext cx="648553" cy="1243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9" name="Group 118">
                <a:extLst>
                  <a:ext uri="{FF2B5EF4-FFF2-40B4-BE49-F238E27FC236}">
                    <a16:creationId xmlns:a16="http://schemas.microsoft.com/office/drawing/2014/main" id="{BD80B319-22BF-4547-A59C-1A49559A6DD9}"/>
                  </a:ext>
                </a:extLst>
              </p:cNvPr>
              <p:cNvGrpSpPr/>
              <p:nvPr/>
            </p:nvGrpSpPr>
            <p:grpSpPr>
              <a:xfrm>
                <a:off x="3597315" y="2630591"/>
                <a:ext cx="733898" cy="280066"/>
                <a:chOff x="3472343" y="2389632"/>
                <a:chExt cx="733898" cy="280066"/>
              </a:xfrm>
              <a:grpFill/>
            </p:grpSpPr>
            <p:sp>
              <p:nvSpPr>
                <p:cNvPr id="123" name="Circle: Hollow 122">
                  <a:extLst>
                    <a:ext uri="{FF2B5EF4-FFF2-40B4-BE49-F238E27FC236}">
                      <a16:creationId xmlns:a16="http://schemas.microsoft.com/office/drawing/2014/main" id="{12777B0A-1E6A-4428-850C-81222ADB1EB2}"/>
                    </a:ext>
                  </a:extLst>
                </p:cNvPr>
                <p:cNvSpPr/>
                <p:nvPr/>
              </p:nvSpPr>
              <p:spPr>
                <a:xfrm>
                  <a:off x="3472343" y="2389632"/>
                  <a:ext cx="733898" cy="280066"/>
                </a:xfrm>
                <a:prstGeom prst="donut">
                  <a:avLst>
                    <a:gd name="adj" fmla="val 9195"/>
                  </a:avLst>
                </a:prstGeom>
                <a:grpFill/>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4" name="Oval 123">
                  <a:extLst>
                    <a:ext uri="{FF2B5EF4-FFF2-40B4-BE49-F238E27FC236}">
                      <a16:creationId xmlns:a16="http://schemas.microsoft.com/office/drawing/2014/main" id="{B78DB13B-B32F-4EBC-9DF8-23D139DCCEBE}"/>
                    </a:ext>
                  </a:extLst>
                </p:cNvPr>
                <p:cNvSpPr/>
                <p:nvPr/>
              </p:nvSpPr>
              <p:spPr>
                <a:xfrm>
                  <a:off x="3505684" y="2474975"/>
                  <a:ext cx="648553" cy="1243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0" name="Group 119">
                <a:extLst>
                  <a:ext uri="{FF2B5EF4-FFF2-40B4-BE49-F238E27FC236}">
                    <a16:creationId xmlns:a16="http://schemas.microsoft.com/office/drawing/2014/main" id="{5A523327-3FF6-4751-9BEF-A52EFEE3FFE0}"/>
                  </a:ext>
                </a:extLst>
              </p:cNvPr>
              <p:cNvGrpSpPr/>
              <p:nvPr/>
            </p:nvGrpSpPr>
            <p:grpSpPr>
              <a:xfrm>
                <a:off x="3600934" y="2342004"/>
                <a:ext cx="733898" cy="280066"/>
                <a:chOff x="3472343" y="2389632"/>
                <a:chExt cx="733898" cy="280066"/>
              </a:xfrm>
              <a:grpFill/>
            </p:grpSpPr>
            <p:sp>
              <p:nvSpPr>
                <p:cNvPr id="121" name="Circle: Hollow 120">
                  <a:extLst>
                    <a:ext uri="{FF2B5EF4-FFF2-40B4-BE49-F238E27FC236}">
                      <a16:creationId xmlns:a16="http://schemas.microsoft.com/office/drawing/2014/main" id="{877C248C-29D7-44D3-B727-FA5F756C9120}"/>
                    </a:ext>
                  </a:extLst>
                </p:cNvPr>
                <p:cNvSpPr/>
                <p:nvPr/>
              </p:nvSpPr>
              <p:spPr>
                <a:xfrm>
                  <a:off x="3472343" y="2389632"/>
                  <a:ext cx="733898" cy="280066"/>
                </a:xfrm>
                <a:prstGeom prst="donut">
                  <a:avLst>
                    <a:gd name="adj" fmla="val 9195"/>
                  </a:avLst>
                </a:prstGeom>
                <a:grpFill/>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2" name="Oval 121">
                  <a:extLst>
                    <a:ext uri="{FF2B5EF4-FFF2-40B4-BE49-F238E27FC236}">
                      <a16:creationId xmlns:a16="http://schemas.microsoft.com/office/drawing/2014/main" id="{CF88E29C-8D0E-4BE5-8B1A-A37D0224B778}"/>
                    </a:ext>
                  </a:extLst>
                </p:cNvPr>
                <p:cNvSpPr/>
                <p:nvPr/>
              </p:nvSpPr>
              <p:spPr>
                <a:xfrm>
                  <a:off x="3505684" y="2474975"/>
                  <a:ext cx="648553" cy="1243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6" name="TextBox 115">
              <a:extLst>
                <a:ext uri="{FF2B5EF4-FFF2-40B4-BE49-F238E27FC236}">
                  <a16:creationId xmlns:a16="http://schemas.microsoft.com/office/drawing/2014/main" id="{42EE3469-F863-485F-87CC-C81EA6276E13}"/>
                </a:ext>
              </a:extLst>
            </p:cNvPr>
            <p:cNvSpPr txBox="1"/>
            <p:nvPr/>
          </p:nvSpPr>
          <p:spPr>
            <a:xfrm>
              <a:off x="2866171" y="3670110"/>
              <a:ext cx="1188993" cy="646331"/>
            </a:xfrm>
            <a:prstGeom prst="rect">
              <a:avLst/>
            </a:prstGeom>
            <a:noFill/>
          </p:spPr>
          <p:txBody>
            <a:bodyPr wrap="square" rtlCol="0">
              <a:spAutoFit/>
            </a:bodyPr>
            <a:lstStyle/>
            <a:p>
              <a:r>
                <a:rPr lang="en-US" dirty="0"/>
                <a:t>Data Historian</a:t>
              </a:r>
            </a:p>
          </p:txBody>
        </p:sp>
      </p:grpSp>
      <p:cxnSp>
        <p:nvCxnSpPr>
          <p:cNvPr id="6" name="Connector: Elbow 5">
            <a:extLst>
              <a:ext uri="{FF2B5EF4-FFF2-40B4-BE49-F238E27FC236}">
                <a16:creationId xmlns:a16="http://schemas.microsoft.com/office/drawing/2014/main" id="{D407C66E-8410-451D-BDE8-37E21A9B848D}"/>
              </a:ext>
            </a:extLst>
          </p:cNvPr>
          <p:cNvCxnSpPr>
            <a:endCxn id="123" idx="3"/>
          </p:cNvCxnSpPr>
          <p:nvPr/>
        </p:nvCxnSpPr>
        <p:spPr>
          <a:xfrm rot="16200000" flipH="1">
            <a:off x="1955148" y="4412763"/>
            <a:ext cx="1044953" cy="882713"/>
          </a:xfrm>
          <a:prstGeom prst="bentConnector3">
            <a:avLst>
              <a:gd name="adj1" fmla="val 9753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B141C20A-36FC-4233-8C0F-ABA62B83B967}"/>
              </a:ext>
            </a:extLst>
          </p:cNvPr>
          <p:cNvCxnSpPr>
            <a:cxnSpLocks/>
            <a:stCxn id="63" idx="3"/>
          </p:cNvCxnSpPr>
          <p:nvPr/>
        </p:nvCxnSpPr>
        <p:spPr>
          <a:xfrm flipV="1">
            <a:off x="1416056" y="5361604"/>
            <a:ext cx="1351688" cy="52375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919B0937-AD44-4910-93E0-68704E86BEBF}"/>
              </a:ext>
            </a:extLst>
          </p:cNvPr>
          <p:cNvCxnSpPr>
            <a:cxnSpLocks/>
            <a:stCxn id="121" idx="5"/>
            <a:endCxn id="89" idx="2"/>
          </p:cNvCxnSpPr>
          <p:nvPr/>
        </p:nvCxnSpPr>
        <p:spPr>
          <a:xfrm rot="5400000" flipH="1" flipV="1">
            <a:off x="2920507" y="2134263"/>
            <a:ext cx="3474784" cy="2432710"/>
          </a:xfrm>
          <a:prstGeom prst="bentConnector4">
            <a:avLst>
              <a:gd name="adj1" fmla="val -6579"/>
              <a:gd name="adj2" fmla="val 52209"/>
            </a:avLst>
          </a:prstGeom>
          <a:ln>
            <a:solidFill>
              <a:schemeClr val="accent3">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4" name="Connector: Elbow 13">
            <a:extLst>
              <a:ext uri="{FF2B5EF4-FFF2-40B4-BE49-F238E27FC236}">
                <a16:creationId xmlns:a16="http://schemas.microsoft.com/office/drawing/2014/main" id="{680E565B-0ACD-47EF-8CFF-3AC0C6D11910}"/>
              </a:ext>
            </a:extLst>
          </p:cNvPr>
          <p:cNvCxnSpPr>
            <a:stCxn id="37" idx="6"/>
            <a:endCxn id="90" idx="2"/>
          </p:cNvCxnSpPr>
          <p:nvPr/>
        </p:nvCxnSpPr>
        <p:spPr>
          <a:xfrm flipV="1">
            <a:off x="1383822" y="1622703"/>
            <a:ext cx="4528618" cy="796849"/>
          </a:xfrm>
          <a:prstGeom prst="bentConnector3">
            <a:avLst/>
          </a:prstGeom>
          <a:ln>
            <a:solidFill>
              <a:schemeClr val="accent3">
                <a:lumMod val="75000"/>
              </a:schemeClr>
            </a:solidFill>
            <a:tailEnd type="triangle"/>
          </a:ln>
        </p:spPr>
        <p:style>
          <a:lnRef idx="3">
            <a:schemeClr val="accent4"/>
          </a:lnRef>
          <a:fillRef idx="0">
            <a:schemeClr val="accent4"/>
          </a:fillRef>
          <a:effectRef idx="2">
            <a:schemeClr val="accent4"/>
          </a:effectRef>
          <a:fontRef idx="minor">
            <a:schemeClr val="tx1"/>
          </a:fontRef>
        </p:style>
      </p:cxnSp>
      <p:grpSp>
        <p:nvGrpSpPr>
          <p:cNvPr id="25" name="Group 24">
            <a:extLst>
              <a:ext uri="{FF2B5EF4-FFF2-40B4-BE49-F238E27FC236}">
                <a16:creationId xmlns:a16="http://schemas.microsoft.com/office/drawing/2014/main" id="{6EA6681F-4A9B-4F7A-BE19-12C52D3F8BF7}"/>
              </a:ext>
            </a:extLst>
          </p:cNvPr>
          <p:cNvGrpSpPr/>
          <p:nvPr/>
        </p:nvGrpSpPr>
        <p:grpSpPr>
          <a:xfrm>
            <a:off x="7317510" y="3848050"/>
            <a:ext cx="1714805" cy="1111110"/>
            <a:chOff x="9917787" y="4060445"/>
            <a:chExt cx="1714805" cy="1111110"/>
          </a:xfrm>
        </p:grpSpPr>
        <p:pic>
          <p:nvPicPr>
            <p:cNvPr id="19" name="Picture 18" descr="Diagram&#10;&#10;Description automatically generated">
              <a:extLst>
                <a:ext uri="{FF2B5EF4-FFF2-40B4-BE49-F238E27FC236}">
                  <a16:creationId xmlns:a16="http://schemas.microsoft.com/office/drawing/2014/main" id="{9239CB18-4423-4E1A-9F2D-F2B338AC43E1}"/>
                </a:ext>
              </a:extLst>
            </p:cNvPr>
            <p:cNvPicPr>
              <a:picLocks noChangeAspect="1"/>
            </p:cNvPicPr>
            <p:nvPr/>
          </p:nvPicPr>
          <p:blipFill>
            <a:blip r:embed="rId4"/>
            <a:stretch>
              <a:fillRect/>
            </a:stretch>
          </p:blipFill>
          <p:spPr>
            <a:xfrm>
              <a:off x="10072535" y="4531345"/>
              <a:ext cx="1137429" cy="640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12915EF1-6491-42EB-B9C4-CCCA71EA2DF9}"/>
                </a:ext>
              </a:extLst>
            </p:cNvPr>
            <p:cNvSpPr txBox="1"/>
            <p:nvPr/>
          </p:nvSpPr>
          <p:spPr>
            <a:xfrm>
              <a:off x="9917787" y="4060445"/>
              <a:ext cx="1714805" cy="369332"/>
            </a:xfrm>
            <a:prstGeom prst="rect">
              <a:avLst/>
            </a:prstGeom>
            <a:noFill/>
          </p:spPr>
          <p:txBody>
            <a:bodyPr wrap="square" rtlCol="0">
              <a:spAutoFit/>
            </a:bodyPr>
            <a:lstStyle/>
            <a:p>
              <a:r>
                <a:rPr lang="en-US" dirty="0"/>
                <a:t>Data Analysis</a:t>
              </a:r>
            </a:p>
          </p:txBody>
        </p:sp>
      </p:grpSp>
      <p:sp>
        <p:nvSpPr>
          <p:cNvPr id="23" name="Rectangle: Rounded Corners 22">
            <a:extLst>
              <a:ext uri="{FF2B5EF4-FFF2-40B4-BE49-F238E27FC236}">
                <a16:creationId xmlns:a16="http://schemas.microsoft.com/office/drawing/2014/main" id="{FE425D77-49BA-441F-A02A-53DC5F8473EB}"/>
              </a:ext>
            </a:extLst>
          </p:cNvPr>
          <p:cNvSpPr/>
          <p:nvPr/>
        </p:nvSpPr>
        <p:spPr>
          <a:xfrm>
            <a:off x="5307102" y="3784035"/>
            <a:ext cx="6292553" cy="3028523"/>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4131A854-8045-4176-9F14-EF98B6FCC3F7}"/>
              </a:ext>
            </a:extLst>
          </p:cNvPr>
          <p:cNvGrpSpPr/>
          <p:nvPr/>
        </p:nvGrpSpPr>
        <p:grpSpPr>
          <a:xfrm>
            <a:off x="5874032" y="241166"/>
            <a:ext cx="5167960" cy="3012527"/>
            <a:chOff x="6324603" y="1121727"/>
            <a:chExt cx="5167960" cy="3012527"/>
          </a:xfrm>
        </p:grpSpPr>
        <p:graphicFrame>
          <p:nvGraphicFramePr>
            <p:cNvPr id="114" name="Content Placeholder 3">
              <a:extLst>
                <a:ext uri="{FF2B5EF4-FFF2-40B4-BE49-F238E27FC236}">
                  <a16:creationId xmlns:a16="http://schemas.microsoft.com/office/drawing/2014/main" id="{760B3A66-E455-4799-B58E-500ABB53945A}"/>
                </a:ext>
              </a:extLst>
            </p:cNvPr>
            <p:cNvGraphicFramePr>
              <a:graphicFrameLocks/>
            </p:cNvGraphicFramePr>
            <p:nvPr/>
          </p:nvGraphicFramePr>
          <p:xfrm>
            <a:off x="6794413" y="1121727"/>
            <a:ext cx="4698150" cy="3012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3" name="Group 112">
              <a:extLst>
                <a:ext uri="{FF2B5EF4-FFF2-40B4-BE49-F238E27FC236}">
                  <a16:creationId xmlns:a16="http://schemas.microsoft.com/office/drawing/2014/main" id="{3D947520-27EB-4826-8EC5-1CC61E55F079}"/>
                </a:ext>
              </a:extLst>
            </p:cNvPr>
            <p:cNvGrpSpPr/>
            <p:nvPr/>
          </p:nvGrpSpPr>
          <p:grpSpPr>
            <a:xfrm>
              <a:off x="6324603" y="1757682"/>
              <a:ext cx="1439721" cy="1493035"/>
              <a:chOff x="4073043" y="2119970"/>
              <a:chExt cx="1257060" cy="1178478"/>
            </a:xfrm>
          </p:grpSpPr>
          <p:grpSp>
            <p:nvGrpSpPr>
              <p:cNvPr id="72" name="Group 71">
                <a:extLst>
                  <a:ext uri="{FF2B5EF4-FFF2-40B4-BE49-F238E27FC236}">
                    <a16:creationId xmlns:a16="http://schemas.microsoft.com/office/drawing/2014/main" id="{F79A09EE-8728-474C-BEC0-BBE256308C56}"/>
                  </a:ext>
                </a:extLst>
              </p:cNvPr>
              <p:cNvGrpSpPr/>
              <p:nvPr/>
            </p:nvGrpSpPr>
            <p:grpSpPr>
              <a:xfrm>
                <a:off x="4173310" y="2119970"/>
                <a:ext cx="737711" cy="873678"/>
                <a:chOff x="3597121" y="2342004"/>
                <a:chExt cx="737711" cy="873678"/>
              </a:xfrm>
            </p:grpSpPr>
            <p:grpSp>
              <p:nvGrpSpPr>
                <p:cNvPr id="74" name="Group 73">
                  <a:extLst>
                    <a:ext uri="{FF2B5EF4-FFF2-40B4-BE49-F238E27FC236}">
                      <a16:creationId xmlns:a16="http://schemas.microsoft.com/office/drawing/2014/main" id="{DF54EF63-37B6-48D3-BB41-E0146323AC63}"/>
                    </a:ext>
                  </a:extLst>
                </p:cNvPr>
                <p:cNvGrpSpPr/>
                <p:nvPr/>
              </p:nvGrpSpPr>
              <p:grpSpPr>
                <a:xfrm>
                  <a:off x="3597121" y="2935616"/>
                  <a:ext cx="733898" cy="280066"/>
                  <a:chOff x="3472343" y="2389632"/>
                  <a:chExt cx="733898" cy="280066"/>
                </a:xfrm>
              </p:grpSpPr>
              <p:sp>
                <p:nvSpPr>
                  <p:cNvPr id="81" name="Circle: Hollow 80">
                    <a:extLst>
                      <a:ext uri="{FF2B5EF4-FFF2-40B4-BE49-F238E27FC236}">
                        <a16:creationId xmlns:a16="http://schemas.microsoft.com/office/drawing/2014/main" id="{8F4BE23C-6CFC-492D-8A4E-0545E9D0B5AF}"/>
                      </a:ext>
                    </a:extLst>
                  </p:cNvPr>
                  <p:cNvSpPr/>
                  <p:nvPr/>
                </p:nvSpPr>
                <p:spPr>
                  <a:xfrm>
                    <a:off x="3472343" y="2389632"/>
                    <a:ext cx="733898" cy="280066"/>
                  </a:xfrm>
                  <a:prstGeom prst="donut">
                    <a:avLst>
                      <a:gd name="adj" fmla="val 9195"/>
                    </a:avLst>
                  </a:prstGeom>
                  <a:ln>
                    <a:solidFill>
                      <a:schemeClr val="accent1">
                        <a:lumMod val="60000"/>
                        <a:lumOff val="4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Oval 81">
                    <a:extLst>
                      <a:ext uri="{FF2B5EF4-FFF2-40B4-BE49-F238E27FC236}">
                        <a16:creationId xmlns:a16="http://schemas.microsoft.com/office/drawing/2014/main" id="{429A9C36-6EFA-4A68-964A-E8F298B389AD}"/>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B5EABDED-C0CA-4756-B9E7-4151C3882043}"/>
                    </a:ext>
                  </a:extLst>
                </p:cNvPr>
                <p:cNvGrpSpPr/>
                <p:nvPr/>
              </p:nvGrpSpPr>
              <p:grpSpPr>
                <a:xfrm>
                  <a:off x="3597315" y="2630591"/>
                  <a:ext cx="733898" cy="280066"/>
                  <a:chOff x="3472343" y="2389632"/>
                  <a:chExt cx="733898" cy="280066"/>
                </a:xfrm>
              </p:grpSpPr>
              <p:sp>
                <p:nvSpPr>
                  <p:cNvPr id="79" name="Circle: Hollow 78">
                    <a:extLst>
                      <a:ext uri="{FF2B5EF4-FFF2-40B4-BE49-F238E27FC236}">
                        <a16:creationId xmlns:a16="http://schemas.microsoft.com/office/drawing/2014/main" id="{09672890-5D57-4A17-9D4D-06846CCEE499}"/>
                      </a:ext>
                    </a:extLst>
                  </p:cNvPr>
                  <p:cNvSpPr/>
                  <p:nvPr/>
                </p:nvSpPr>
                <p:spPr>
                  <a:xfrm>
                    <a:off x="3472343" y="2389632"/>
                    <a:ext cx="733898" cy="280066"/>
                  </a:xfrm>
                  <a:prstGeom prst="donut">
                    <a:avLst>
                      <a:gd name="adj" fmla="val 9195"/>
                    </a:avLst>
                  </a:prstGeom>
                  <a:ln>
                    <a:solidFill>
                      <a:schemeClr val="accent1">
                        <a:lumMod val="60000"/>
                        <a:lumOff val="4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Oval 79">
                    <a:extLst>
                      <a:ext uri="{FF2B5EF4-FFF2-40B4-BE49-F238E27FC236}">
                        <a16:creationId xmlns:a16="http://schemas.microsoft.com/office/drawing/2014/main" id="{091E2BA1-5743-4B69-BD4C-C16F6C915F7B}"/>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75">
                  <a:extLst>
                    <a:ext uri="{FF2B5EF4-FFF2-40B4-BE49-F238E27FC236}">
                      <a16:creationId xmlns:a16="http://schemas.microsoft.com/office/drawing/2014/main" id="{90ED459E-F633-4437-8837-43A6CA819DEC}"/>
                    </a:ext>
                  </a:extLst>
                </p:cNvPr>
                <p:cNvGrpSpPr/>
                <p:nvPr/>
              </p:nvGrpSpPr>
              <p:grpSpPr>
                <a:xfrm>
                  <a:off x="3600934" y="2342004"/>
                  <a:ext cx="733898" cy="280066"/>
                  <a:chOff x="3472343" y="2389632"/>
                  <a:chExt cx="733898" cy="280066"/>
                </a:xfrm>
              </p:grpSpPr>
              <p:sp>
                <p:nvSpPr>
                  <p:cNvPr id="77" name="Circle: Hollow 76">
                    <a:extLst>
                      <a:ext uri="{FF2B5EF4-FFF2-40B4-BE49-F238E27FC236}">
                        <a16:creationId xmlns:a16="http://schemas.microsoft.com/office/drawing/2014/main" id="{CFB813A0-6318-4213-A02E-A2C56BFEA841}"/>
                      </a:ext>
                    </a:extLst>
                  </p:cNvPr>
                  <p:cNvSpPr/>
                  <p:nvPr/>
                </p:nvSpPr>
                <p:spPr>
                  <a:xfrm>
                    <a:off x="3472343" y="2389632"/>
                    <a:ext cx="733898" cy="280066"/>
                  </a:xfrm>
                  <a:prstGeom prst="donut">
                    <a:avLst>
                      <a:gd name="adj" fmla="val 9195"/>
                    </a:avLst>
                  </a:prstGeom>
                  <a:ln>
                    <a:solidFill>
                      <a:schemeClr val="accent1">
                        <a:lumMod val="60000"/>
                        <a:lumOff val="4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Oval 77">
                    <a:extLst>
                      <a:ext uri="{FF2B5EF4-FFF2-40B4-BE49-F238E27FC236}">
                        <a16:creationId xmlns:a16="http://schemas.microsoft.com/office/drawing/2014/main" id="{B990336E-BDB0-460B-929F-717C69E52256}"/>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3" name="Group 82">
                <a:extLst>
                  <a:ext uri="{FF2B5EF4-FFF2-40B4-BE49-F238E27FC236}">
                    <a16:creationId xmlns:a16="http://schemas.microsoft.com/office/drawing/2014/main" id="{16124490-94D6-4C4E-93AE-B08C10422EE9}"/>
                  </a:ext>
                </a:extLst>
              </p:cNvPr>
              <p:cNvGrpSpPr/>
              <p:nvPr/>
            </p:nvGrpSpPr>
            <p:grpSpPr>
              <a:xfrm>
                <a:off x="4073043" y="2272370"/>
                <a:ext cx="737711" cy="873678"/>
                <a:chOff x="3597121" y="2342004"/>
                <a:chExt cx="737711" cy="873678"/>
              </a:xfrm>
            </p:grpSpPr>
            <p:grpSp>
              <p:nvGrpSpPr>
                <p:cNvPr id="84" name="Group 83">
                  <a:extLst>
                    <a:ext uri="{FF2B5EF4-FFF2-40B4-BE49-F238E27FC236}">
                      <a16:creationId xmlns:a16="http://schemas.microsoft.com/office/drawing/2014/main" id="{8DB980F1-7F23-4B4D-880C-179A369129A5}"/>
                    </a:ext>
                  </a:extLst>
                </p:cNvPr>
                <p:cNvGrpSpPr/>
                <p:nvPr/>
              </p:nvGrpSpPr>
              <p:grpSpPr>
                <a:xfrm>
                  <a:off x="3597121" y="2935616"/>
                  <a:ext cx="733898" cy="280066"/>
                  <a:chOff x="3472343" y="2389632"/>
                  <a:chExt cx="733898" cy="280066"/>
                </a:xfrm>
              </p:grpSpPr>
              <p:sp>
                <p:nvSpPr>
                  <p:cNvPr id="91" name="Circle: Hollow 90">
                    <a:extLst>
                      <a:ext uri="{FF2B5EF4-FFF2-40B4-BE49-F238E27FC236}">
                        <a16:creationId xmlns:a16="http://schemas.microsoft.com/office/drawing/2014/main" id="{2304DC76-3286-4114-AABC-9371C388481D}"/>
                      </a:ext>
                    </a:extLst>
                  </p:cNvPr>
                  <p:cNvSpPr/>
                  <p:nvPr/>
                </p:nvSpPr>
                <p:spPr>
                  <a:xfrm>
                    <a:off x="3472343" y="2389632"/>
                    <a:ext cx="733898" cy="280066"/>
                  </a:xfrm>
                  <a:prstGeom prst="donut">
                    <a:avLst>
                      <a:gd name="adj" fmla="val 9195"/>
                    </a:avLst>
                  </a:prstGeom>
                  <a:ln>
                    <a:solidFill>
                      <a:schemeClr val="accent5">
                        <a:lumMod val="60000"/>
                        <a:lumOff val="4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Oval 91">
                    <a:extLst>
                      <a:ext uri="{FF2B5EF4-FFF2-40B4-BE49-F238E27FC236}">
                        <a16:creationId xmlns:a16="http://schemas.microsoft.com/office/drawing/2014/main" id="{F3A55261-26BC-4F2C-AD93-2B523ED9D8AB}"/>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FD6EBFE3-F0D5-42B9-85E4-EF8C95D5271E}"/>
                    </a:ext>
                  </a:extLst>
                </p:cNvPr>
                <p:cNvGrpSpPr/>
                <p:nvPr/>
              </p:nvGrpSpPr>
              <p:grpSpPr>
                <a:xfrm>
                  <a:off x="3597315" y="2630591"/>
                  <a:ext cx="733898" cy="280066"/>
                  <a:chOff x="3472343" y="2389632"/>
                  <a:chExt cx="733898" cy="280066"/>
                </a:xfrm>
              </p:grpSpPr>
              <p:sp>
                <p:nvSpPr>
                  <p:cNvPr id="89" name="Circle: Hollow 88">
                    <a:extLst>
                      <a:ext uri="{FF2B5EF4-FFF2-40B4-BE49-F238E27FC236}">
                        <a16:creationId xmlns:a16="http://schemas.microsoft.com/office/drawing/2014/main" id="{7383CABE-608C-4CD5-967A-D6133A6DD3C4}"/>
                      </a:ext>
                    </a:extLst>
                  </p:cNvPr>
                  <p:cNvSpPr/>
                  <p:nvPr/>
                </p:nvSpPr>
                <p:spPr>
                  <a:xfrm>
                    <a:off x="3472343" y="2389632"/>
                    <a:ext cx="733898" cy="280066"/>
                  </a:xfrm>
                  <a:prstGeom prst="donut">
                    <a:avLst>
                      <a:gd name="adj" fmla="val 9195"/>
                    </a:avLst>
                  </a:prstGeom>
                  <a:ln>
                    <a:solidFill>
                      <a:schemeClr val="accent5">
                        <a:lumMod val="60000"/>
                        <a:lumOff val="4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Oval 89">
                    <a:extLst>
                      <a:ext uri="{FF2B5EF4-FFF2-40B4-BE49-F238E27FC236}">
                        <a16:creationId xmlns:a16="http://schemas.microsoft.com/office/drawing/2014/main" id="{AF793D36-CE68-4F41-93B3-A5A197476857}"/>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D9549E8F-4F35-43ED-A599-D5BD7F757C2C}"/>
                    </a:ext>
                  </a:extLst>
                </p:cNvPr>
                <p:cNvGrpSpPr/>
                <p:nvPr/>
              </p:nvGrpSpPr>
              <p:grpSpPr>
                <a:xfrm>
                  <a:off x="3600934" y="2342004"/>
                  <a:ext cx="733898" cy="280066"/>
                  <a:chOff x="3472343" y="2389632"/>
                  <a:chExt cx="733898" cy="280066"/>
                </a:xfrm>
              </p:grpSpPr>
              <p:sp>
                <p:nvSpPr>
                  <p:cNvPr id="87" name="Circle: Hollow 86">
                    <a:extLst>
                      <a:ext uri="{FF2B5EF4-FFF2-40B4-BE49-F238E27FC236}">
                        <a16:creationId xmlns:a16="http://schemas.microsoft.com/office/drawing/2014/main" id="{F7FE3966-EE62-4C3E-A94E-2ADD0E69C410}"/>
                      </a:ext>
                    </a:extLst>
                  </p:cNvPr>
                  <p:cNvSpPr/>
                  <p:nvPr/>
                </p:nvSpPr>
                <p:spPr>
                  <a:xfrm>
                    <a:off x="3472343" y="2389632"/>
                    <a:ext cx="733898" cy="280066"/>
                  </a:xfrm>
                  <a:prstGeom prst="donut">
                    <a:avLst>
                      <a:gd name="adj" fmla="val 9195"/>
                    </a:avLst>
                  </a:prstGeom>
                  <a:ln>
                    <a:solidFill>
                      <a:schemeClr val="accent5">
                        <a:lumMod val="60000"/>
                        <a:lumOff val="4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 name="Oval 87">
                    <a:extLst>
                      <a:ext uri="{FF2B5EF4-FFF2-40B4-BE49-F238E27FC236}">
                        <a16:creationId xmlns:a16="http://schemas.microsoft.com/office/drawing/2014/main" id="{20E73DEA-E4F0-44BA-A25D-00903EB95D7F}"/>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3" name="Group 102">
                <a:extLst>
                  <a:ext uri="{FF2B5EF4-FFF2-40B4-BE49-F238E27FC236}">
                    <a16:creationId xmlns:a16="http://schemas.microsoft.com/office/drawing/2014/main" id="{BBC1CC30-8FEE-4F0C-9993-7F06B61DC8ED}"/>
                  </a:ext>
                </a:extLst>
              </p:cNvPr>
              <p:cNvGrpSpPr/>
              <p:nvPr/>
            </p:nvGrpSpPr>
            <p:grpSpPr>
              <a:xfrm>
                <a:off x="4592392" y="2276418"/>
                <a:ext cx="737711" cy="873678"/>
                <a:chOff x="3597121" y="2342004"/>
                <a:chExt cx="737711" cy="873678"/>
              </a:xfrm>
            </p:grpSpPr>
            <p:grpSp>
              <p:nvGrpSpPr>
                <p:cNvPr id="104" name="Group 103">
                  <a:extLst>
                    <a:ext uri="{FF2B5EF4-FFF2-40B4-BE49-F238E27FC236}">
                      <a16:creationId xmlns:a16="http://schemas.microsoft.com/office/drawing/2014/main" id="{529303C9-B874-4391-B6AA-9A493A9BC192}"/>
                    </a:ext>
                  </a:extLst>
                </p:cNvPr>
                <p:cNvGrpSpPr/>
                <p:nvPr/>
              </p:nvGrpSpPr>
              <p:grpSpPr>
                <a:xfrm>
                  <a:off x="3597121" y="2935616"/>
                  <a:ext cx="733898" cy="280066"/>
                  <a:chOff x="3472343" y="2389632"/>
                  <a:chExt cx="733898" cy="280066"/>
                </a:xfrm>
              </p:grpSpPr>
              <p:sp>
                <p:nvSpPr>
                  <p:cNvPr id="111" name="Circle: Hollow 110">
                    <a:extLst>
                      <a:ext uri="{FF2B5EF4-FFF2-40B4-BE49-F238E27FC236}">
                        <a16:creationId xmlns:a16="http://schemas.microsoft.com/office/drawing/2014/main" id="{D350B863-704F-4105-A104-E0FD0924B6AA}"/>
                      </a:ext>
                    </a:extLst>
                  </p:cNvPr>
                  <p:cNvSpPr/>
                  <p:nvPr/>
                </p:nvSpPr>
                <p:spPr>
                  <a:xfrm>
                    <a:off x="3472343" y="2389632"/>
                    <a:ext cx="733898" cy="280066"/>
                  </a:xfrm>
                  <a:prstGeom prst="donut">
                    <a:avLst>
                      <a:gd name="adj" fmla="val 9195"/>
                    </a:avLst>
                  </a:prstGeom>
                  <a:ln>
                    <a:solidFill>
                      <a:schemeClr val="accent3">
                        <a:lumMod val="40000"/>
                        <a:lumOff val="6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Oval 111">
                    <a:extLst>
                      <a:ext uri="{FF2B5EF4-FFF2-40B4-BE49-F238E27FC236}">
                        <a16:creationId xmlns:a16="http://schemas.microsoft.com/office/drawing/2014/main" id="{69C058D7-573C-4511-93DE-970323C512D3}"/>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0038883B-47B3-46B8-A640-110E60902C4C}"/>
                    </a:ext>
                  </a:extLst>
                </p:cNvPr>
                <p:cNvGrpSpPr/>
                <p:nvPr/>
              </p:nvGrpSpPr>
              <p:grpSpPr>
                <a:xfrm>
                  <a:off x="3597315" y="2630591"/>
                  <a:ext cx="733898" cy="280066"/>
                  <a:chOff x="3472343" y="2389632"/>
                  <a:chExt cx="733898" cy="280066"/>
                </a:xfrm>
              </p:grpSpPr>
              <p:sp>
                <p:nvSpPr>
                  <p:cNvPr id="109" name="Circle: Hollow 108">
                    <a:extLst>
                      <a:ext uri="{FF2B5EF4-FFF2-40B4-BE49-F238E27FC236}">
                        <a16:creationId xmlns:a16="http://schemas.microsoft.com/office/drawing/2014/main" id="{4ADAD1DB-6183-4830-B2E1-5CC65A5CC69C}"/>
                      </a:ext>
                    </a:extLst>
                  </p:cNvPr>
                  <p:cNvSpPr/>
                  <p:nvPr/>
                </p:nvSpPr>
                <p:spPr>
                  <a:xfrm>
                    <a:off x="3472343" y="2389632"/>
                    <a:ext cx="733898" cy="280066"/>
                  </a:xfrm>
                  <a:prstGeom prst="donut">
                    <a:avLst>
                      <a:gd name="adj" fmla="val 9195"/>
                    </a:avLst>
                  </a:prstGeom>
                  <a:ln>
                    <a:solidFill>
                      <a:schemeClr val="accent3">
                        <a:lumMod val="40000"/>
                        <a:lumOff val="6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Oval 109">
                    <a:extLst>
                      <a:ext uri="{FF2B5EF4-FFF2-40B4-BE49-F238E27FC236}">
                        <a16:creationId xmlns:a16="http://schemas.microsoft.com/office/drawing/2014/main" id="{8C871FE8-F832-4E9D-A0A5-26AA6EAF5476}"/>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22E8D735-E6A4-4F29-8AC4-34F4420920E9}"/>
                    </a:ext>
                  </a:extLst>
                </p:cNvPr>
                <p:cNvGrpSpPr/>
                <p:nvPr/>
              </p:nvGrpSpPr>
              <p:grpSpPr>
                <a:xfrm>
                  <a:off x="3600934" y="2342004"/>
                  <a:ext cx="733898" cy="280066"/>
                  <a:chOff x="3472343" y="2389632"/>
                  <a:chExt cx="733898" cy="280066"/>
                </a:xfrm>
              </p:grpSpPr>
              <p:sp>
                <p:nvSpPr>
                  <p:cNvPr id="107" name="Circle: Hollow 106">
                    <a:extLst>
                      <a:ext uri="{FF2B5EF4-FFF2-40B4-BE49-F238E27FC236}">
                        <a16:creationId xmlns:a16="http://schemas.microsoft.com/office/drawing/2014/main" id="{D4CA113E-6CF1-44A3-9250-A614E53837F6}"/>
                      </a:ext>
                    </a:extLst>
                  </p:cNvPr>
                  <p:cNvSpPr/>
                  <p:nvPr/>
                </p:nvSpPr>
                <p:spPr>
                  <a:xfrm>
                    <a:off x="3472343" y="2389632"/>
                    <a:ext cx="733898" cy="280066"/>
                  </a:xfrm>
                  <a:prstGeom prst="donut">
                    <a:avLst>
                      <a:gd name="adj" fmla="val 9195"/>
                    </a:avLst>
                  </a:prstGeom>
                  <a:ln>
                    <a:solidFill>
                      <a:schemeClr val="accent3">
                        <a:lumMod val="40000"/>
                        <a:lumOff val="60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Oval 107">
                    <a:extLst>
                      <a:ext uri="{FF2B5EF4-FFF2-40B4-BE49-F238E27FC236}">
                        <a16:creationId xmlns:a16="http://schemas.microsoft.com/office/drawing/2014/main" id="{6B696C4B-377C-481F-BB28-AEFF5AB07F3F}"/>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3" name="Group 92">
                <a:extLst>
                  <a:ext uri="{FF2B5EF4-FFF2-40B4-BE49-F238E27FC236}">
                    <a16:creationId xmlns:a16="http://schemas.microsoft.com/office/drawing/2014/main" id="{84F1DD7B-B5E6-4237-84A9-A3F94024535C}"/>
                  </a:ext>
                </a:extLst>
              </p:cNvPr>
              <p:cNvGrpSpPr/>
              <p:nvPr/>
            </p:nvGrpSpPr>
            <p:grpSpPr>
              <a:xfrm>
                <a:off x="4225443" y="2424770"/>
                <a:ext cx="737711" cy="873678"/>
                <a:chOff x="3597121" y="2342004"/>
                <a:chExt cx="737711" cy="873678"/>
              </a:xfrm>
            </p:grpSpPr>
            <p:grpSp>
              <p:nvGrpSpPr>
                <p:cNvPr id="94" name="Group 93">
                  <a:extLst>
                    <a:ext uri="{FF2B5EF4-FFF2-40B4-BE49-F238E27FC236}">
                      <a16:creationId xmlns:a16="http://schemas.microsoft.com/office/drawing/2014/main" id="{A8930ACB-CC38-44FD-AED6-8310BE6D87CF}"/>
                    </a:ext>
                  </a:extLst>
                </p:cNvPr>
                <p:cNvGrpSpPr/>
                <p:nvPr/>
              </p:nvGrpSpPr>
              <p:grpSpPr>
                <a:xfrm>
                  <a:off x="3597121" y="2935616"/>
                  <a:ext cx="733898" cy="280066"/>
                  <a:chOff x="3472343" y="2389632"/>
                  <a:chExt cx="733898" cy="280066"/>
                </a:xfrm>
              </p:grpSpPr>
              <p:sp>
                <p:nvSpPr>
                  <p:cNvPr id="101" name="Circle: Hollow 100">
                    <a:extLst>
                      <a:ext uri="{FF2B5EF4-FFF2-40B4-BE49-F238E27FC236}">
                        <a16:creationId xmlns:a16="http://schemas.microsoft.com/office/drawing/2014/main" id="{796EDCB6-AA8B-4CDE-8D79-F7EA0798F061}"/>
                      </a:ext>
                    </a:extLst>
                  </p:cNvPr>
                  <p:cNvSpPr/>
                  <p:nvPr/>
                </p:nvSpPr>
                <p:spPr>
                  <a:xfrm>
                    <a:off x="3472343" y="2389632"/>
                    <a:ext cx="733898" cy="280066"/>
                  </a:xfrm>
                  <a:prstGeom prst="donut">
                    <a:avLst>
                      <a:gd name="adj" fmla="val 9195"/>
                    </a:avLst>
                  </a:prstGeom>
                  <a:ln>
                    <a:solidFill>
                      <a:schemeClr val="accent2">
                        <a:lumMod val="75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 name="Oval 101">
                    <a:extLst>
                      <a:ext uri="{FF2B5EF4-FFF2-40B4-BE49-F238E27FC236}">
                        <a16:creationId xmlns:a16="http://schemas.microsoft.com/office/drawing/2014/main" id="{95B45638-55DF-426D-A1B0-9530D672C0C0}"/>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29B7EDD0-4D0D-4853-B0E5-F8F7332E7BD0}"/>
                    </a:ext>
                  </a:extLst>
                </p:cNvPr>
                <p:cNvGrpSpPr/>
                <p:nvPr/>
              </p:nvGrpSpPr>
              <p:grpSpPr>
                <a:xfrm>
                  <a:off x="3597315" y="2630591"/>
                  <a:ext cx="733898" cy="280066"/>
                  <a:chOff x="3472343" y="2389632"/>
                  <a:chExt cx="733898" cy="280066"/>
                </a:xfrm>
              </p:grpSpPr>
              <p:sp>
                <p:nvSpPr>
                  <p:cNvPr id="99" name="Circle: Hollow 98">
                    <a:extLst>
                      <a:ext uri="{FF2B5EF4-FFF2-40B4-BE49-F238E27FC236}">
                        <a16:creationId xmlns:a16="http://schemas.microsoft.com/office/drawing/2014/main" id="{15EEF5DD-00DB-4350-B11D-DEFB66888461}"/>
                      </a:ext>
                    </a:extLst>
                  </p:cNvPr>
                  <p:cNvSpPr/>
                  <p:nvPr/>
                </p:nvSpPr>
                <p:spPr>
                  <a:xfrm>
                    <a:off x="3472343" y="2389632"/>
                    <a:ext cx="733898" cy="280066"/>
                  </a:xfrm>
                  <a:prstGeom prst="donut">
                    <a:avLst>
                      <a:gd name="adj" fmla="val 9195"/>
                    </a:avLst>
                  </a:prstGeom>
                  <a:ln>
                    <a:solidFill>
                      <a:schemeClr val="accent2">
                        <a:lumMod val="75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 name="Oval 99">
                    <a:extLst>
                      <a:ext uri="{FF2B5EF4-FFF2-40B4-BE49-F238E27FC236}">
                        <a16:creationId xmlns:a16="http://schemas.microsoft.com/office/drawing/2014/main" id="{518892FE-90DB-4D24-A4BB-A3CE0871F487}"/>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a:extLst>
                    <a:ext uri="{FF2B5EF4-FFF2-40B4-BE49-F238E27FC236}">
                      <a16:creationId xmlns:a16="http://schemas.microsoft.com/office/drawing/2014/main" id="{EDD2DB26-3231-4D21-8046-26C549723882}"/>
                    </a:ext>
                  </a:extLst>
                </p:cNvPr>
                <p:cNvGrpSpPr/>
                <p:nvPr/>
              </p:nvGrpSpPr>
              <p:grpSpPr>
                <a:xfrm>
                  <a:off x="3600934" y="2342004"/>
                  <a:ext cx="733898" cy="280066"/>
                  <a:chOff x="3472343" y="2389632"/>
                  <a:chExt cx="733898" cy="280066"/>
                </a:xfrm>
              </p:grpSpPr>
              <p:sp>
                <p:nvSpPr>
                  <p:cNvPr id="97" name="Circle: Hollow 96">
                    <a:extLst>
                      <a:ext uri="{FF2B5EF4-FFF2-40B4-BE49-F238E27FC236}">
                        <a16:creationId xmlns:a16="http://schemas.microsoft.com/office/drawing/2014/main" id="{E8B11CF7-E77B-42FB-AA7B-3D6F6E60F0FF}"/>
                      </a:ext>
                    </a:extLst>
                  </p:cNvPr>
                  <p:cNvSpPr/>
                  <p:nvPr/>
                </p:nvSpPr>
                <p:spPr>
                  <a:xfrm>
                    <a:off x="3472343" y="2389632"/>
                    <a:ext cx="733898" cy="280066"/>
                  </a:xfrm>
                  <a:prstGeom prst="donut">
                    <a:avLst>
                      <a:gd name="adj" fmla="val 9195"/>
                    </a:avLst>
                  </a:prstGeom>
                  <a:ln>
                    <a:solidFill>
                      <a:schemeClr val="accent2">
                        <a:lumMod val="75000"/>
                      </a:schemeClr>
                    </a:solidFill>
                  </a:ln>
                  <a:scene3d>
                    <a:camera prst="perspectiveRelaxedModerately" fov="2400000">
                      <a:rot lat="18000000" lon="0" rev="0"/>
                    </a:camera>
                    <a:lightRig rig="threePt" dir="t"/>
                  </a:scene3d>
                  <a:sp3d extrusionH="254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Oval 97">
                    <a:extLst>
                      <a:ext uri="{FF2B5EF4-FFF2-40B4-BE49-F238E27FC236}">
                        <a16:creationId xmlns:a16="http://schemas.microsoft.com/office/drawing/2014/main" id="{65C8A3AA-12C0-4526-BCC1-84116D6BEB5B}"/>
                      </a:ext>
                    </a:extLst>
                  </p:cNvPr>
                  <p:cNvSpPr/>
                  <p:nvPr/>
                </p:nvSpPr>
                <p:spPr>
                  <a:xfrm>
                    <a:off x="3505684" y="2474975"/>
                    <a:ext cx="648553" cy="12434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24" name="TextBox 23">
            <a:extLst>
              <a:ext uri="{FF2B5EF4-FFF2-40B4-BE49-F238E27FC236}">
                <a16:creationId xmlns:a16="http://schemas.microsoft.com/office/drawing/2014/main" id="{C5E1ED15-87AC-4A4D-B9FD-337FA649CC9D}"/>
              </a:ext>
            </a:extLst>
          </p:cNvPr>
          <p:cNvSpPr txBox="1"/>
          <p:nvPr/>
        </p:nvSpPr>
        <p:spPr>
          <a:xfrm rot="18732864">
            <a:off x="5010326" y="4855173"/>
            <a:ext cx="2072726" cy="369332"/>
          </a:xfrm>
          <a:prstGeom prst="rect">
            <a:avLst/>
          </a:prstGeom>
          <a:noFill/>
        </p:spPr>
        <p:txBody>
          <a:bodyPr wrap="square" rtlCol="0">
            <a:spAutoFit/>
          </a:bodyPr>
          <a:lstStyle/>
          <a:p>
            <a:r>
              <a:rPr lang="en-US" dirty="0"/>
              <a:t>Looking ahead</a:t>
            </a:r>
          </a:p>
        </p:txBody>
      </p:sp>
      <p:pic>
        <p:nvPicPr>
          <p:cNvPr id="27" name="Picture 26" descr="Diagram&#10;&#10;Description automatically generated">
            <a:extLst>
              <a:ext uri="{FF2B5EF4-FFF2-40B4-BE49-F238E27FC236}">
                <a16:creationId xmlns:a16="http://schemas.microsoft.com/office/drawing/2014/main" id="{E64A9261-DD1A-4A1B-9C31-1B6264F4996A}"/>
              </a:ext>
            </a:extLst>
          </p:cNvPr>
          <p:cNvPicPr>
            <a:picLocks noChangeAspect="1"/>
          </p:cNvPicPr>
          <p:nvPr/>
        </p:nvPicPr>
        <p:blipFill>
          <a:blip r:embed="rId10"/>
          <a:stretch>
            <a:fillRect/>
          </a:stretch>
        </p:blipFill>
        <p:spPr>
          <a:xfrm>
            <a:off x="8237753" y="5087347"/>
            <a:ext cx="2894073" cy="1476882"/>
          </a:xfrm>
          <a:prstGeom prst="rect">
            <a:avLst/>
          </a:prstGeom>
        </p:spPr>
      </p:pic>
      <p:pic>
        <p:nvPicPr>
          <p:cNvPr id="29" name="Picture 28" descr="Chart, diagram, bubble chart&#10;&#10;Description automatically generated">
            <a:extLst>
              <a:ext uri="{FF2B5EF4-FFF2-40B4-BE49-F238E27FC236}">
                <a16:creationId xmlns:a16="http://schemas.microsoft.com/office/drawing/2014/main" id="{6D42E1A0-7CB2-4529-B0B9-B566D953557B}"/>
              </a:ext>
            </a:extLst>
          </p:cNvPr>
          <p:cNvPicPr>
            <a:picLocks noChangeAspect="1"/>
          </p:cNvPicPr>
          <p:nvPr/>
        </p:nvPicPr>
        <p:blipFill>
          <a:blip r:embed="rId11"/>
          <a:stretch>
            <a:fillRect/>
          </a:stretch>
        </p:blipFill>
        <p:spPr>
          <a:xfrm>
            <a:off x="5328287" y="4909672"/>
            <a:ext cx="2598805" cy="1818477"/>
          </a:xfrm>
          <a:prstGeom prst="rect">
            <a:avLst/>
          </a:prstGeom>
        </p:spPr>
      </p:pic>
      <p:sp>
        <p:nvSpPr>
          <p:cNvPr id="30" name="TextBox 29">
            <a:extLst>
              <a:ext uri="{FF2B5EF4-FFF2-40B4-BE49-F238E27FC236}">
                <a16:creationId xmlns:a16="http://schemas.microsoft.com/office/drawing/2014/main" id="{76837184-B30B-4E0D-91F8-4BC073D011D5}"/>
              </a:ext>
            </a:extLst>
          </p:cNvPr>
          <p:cNvSpPr txBox="1"/>
          <p:nvPr/>
        </p:nvSpPr>
        <p:spPr>
          <a:xfrm>
            <a:off x="10155732" y="4759462"/>
            <a:ext cx="1330399" cy="369332"/>
          </a:xfrm>
          <a:prstGeom prst="rect">
            <a:avLst/>
          </a:prstGeom>
          <a:noFill/>
        </p:spPr>
        <p:txBody>
          <a:bodyPr wrap="square" rtlCol="0">
            <a:spAutoFit/>
          </a:bodyPr>
          <a:lstStyle/>
          <a:p>
            <a:pPr algn="r"/>
            <a:r>
              <a:rPr lang="en-US" dirty="0"/>
              <a:t>Modeling</a:t>
            </a:r>
          </a:p>
        </p:txBody>
      </p:sp>
      <p:sp>
        <p:nvSpPr>
          <p:cNvPr id="31" name="Arrow: Down 30">
            <a:extLst>
              <a:ext uri="{FF2B5EF4-FFF2-40B4-BE49-F238E27FC236}">
                <a16:creationId xmlns:a16="http://schemas.microsoft.com/office/drawing/2014/main" id="{3E9A8288-BB56-4B8F-81C4-5C398438194D}"/>
              </a:ext>
            </a:extLst>
          </p:cNvPr>
          <p:cNvSpPr/>
          <p:nvPr/>
        </p:nvSpPr>
        <p:spPr>
          <a:xfrm>
            <a:off x="7433748" y="3153197"/>
            <a:ext cx="407947" cy="59883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Arrow: Down 31">
            <a:extLst>
              <a:ext uri="{FF2B5EF4-FFF2-40B4-BE49-F238E27FC236}">
                <a16:creationId xmlns:a16="http://schemas.microsoft.com/office/drawing/2014/main" id="{94622E21-8C1E-4FDC-A8D2-2481ED6D0645}"/>
              </a:ext>
            </a:extLst>
          </p:cNvPr>
          <p:cNvSpPr/>
          <p:nvPr/>
        </p:nvSpPr>
        <p:spPr>
          <a:xfrm rot="10800000">
            <a:off x="9493801" y="3129976"/>
            <a:ext cx="407947" cy="54780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9227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17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100" dirty="0"/>
              <a:t>Inline Coolant Isotopic Gamma Monitoring</a:t>
            </a:r>
            <a:br>
              <a:rPr lang="en-US" dirty="0"/>
            </a:br>
            <a:r>
              <a:rPr lang="en-US" sz="1800" i="1" dirty="0">
                <a:solidFill>
                  <a:schemeClr val="tx2">
                    <a:lumMod val="75000"/>
                  </a:schemeClr>
                </a:solidFill>
              </a:rPr>
              <a:t>The Why?</a:t>
            </a:r>
            <a:endParaRPr lang="en-US" i="1" dirty="0">
              <a:solidFill>
                <a:schemeClr val="tx2">
                  <a:lumMod val="75000"/>
                </a:schemeClr>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4103044172"/>
              </p:ext>
            </p:extLst>
          </p:nvPr>
        </p:nvGraphicFramePr>
        <p:xfrm>
          <a:off x="365125" y="1006475"/>
          <a:ext cx="5578475"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lnSpcReduction="10000"/>
          </a:bodyPr>
          <a:lstStyle/>
          <a:p>
            <a:r>
              <a:rPr lang="en-US" dirty="0"/>
              <a:t>Multiple samples to meet requirements</a:t>
            </a:r>
          </a:p>
          <a:p>
            <a:pPr lvl="1"/>
            <a:r>
              <a:rPr lang="en-US" dirty="0"/>
              <a:t>Direct and decayed counting, </a:t>
            </a:r>
          </a:p>
          <a:p>
            <a:pPr lvl="1"/>
            <a:r>
              <a:rPr lang="en-US" dirty="0"/>
              <a:t>Power suppression testing support (contractors and staff)</a:t>
            </a:r>
          </a:p>
          <a:p>
            <a:r>
              <a:rPr lang="en-US" dirty="0"/>
              <a:t>Staff resources</a:t>
            </a:r>
          </a:p>
          <a:p>
            <a:pPr lvl="1"/>
            <a:r>
              <a:rPr lang="en-US" dirty="0"/>
              <a:t>Current process requires collection of samples, sample preparation, sample counting, manual data analyses</a:t>
            </a:r>
          </a:p>
          <a:p>
            <a:pPr lvl="1"/>
            <a:r>
              <a:rPr lang="en-US" dirty="0"/>
              <a:t>24/7 availability and staffing</a:t>
            </a:r>
          </a:p>
          <a:p>
            <a:pPr lvl="1"/>
            <a:r>
              <a:rPr lang="en-US" dirty="0"/>
              <a:t>How to automate or streamline</a:t>
            </a:r>
          </a:p>
          <a:p>
            <a:r>
              <a:rPr lang="en-US" dirty="0"/>
              <a:t>Data analyses</a:t>
            </a:r>
          </a:p>
          <a:p>
            <a:pPr lvl="1"/>
            <a:r>
              <a:rPr lang="en-US" dirty="0"/>
              <a:t>The ability to collect and evaluate data compared to plant conditions</a:t>
            </a:r>
          </a:p>
          <a:p>
            <a:pPr lvl="1"/>
            <a:r>
              <a:rPr lang="en-US" dirty="0"/>
              <a:t>Can we model behaviors</a:t>
            </a:r>
          </a:p>
          <a:p>
            <a:pPr lvl="1"/>
            <a:r>
              <a:rPr lang="en-US" dirty="0"/>
              <a:t>Reporting - Technical Specifications </a:t>
            </a:r>
          </a:p>
        </p:txBody>
      </p:sp>
    </p:spTree>
    <p:extLst>
      <p:ext uri="{BB962C8B-B14F-4D97-AF65-F5344CB8AC3E}">
        <p14:creationId xmlns:p14="http://schemas.microsoft.com/office/powerpoint/2010/main" val="252011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a:t>Gamma Spectrometry Systems</a:t>
            </a:r>
            <a:br>
              <a:rPr lang="en-US" dirty="0"/>
            </a:br>
            <a:r>
              <a:rPr lang="en-US" dirty="0"/>
              <a:t>CZT Based</a:t>
            </a:r>
          </a:p>
        </p:txBody>
      </p:sp>
    </p:spTree>
    <p:extLst>
      <p:ext uri="{BB962C8B-B14F-4D97-AF65-F5344CB8AC3E}">
        <p14:creationId xmlns:p14="http://schemas.microsoft.com/office/powerpoint/2010/main" val="4104219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0" y="182563"/>
            <a:ext cx="11430000" cy="731520"/>
          </a:xfrm>
        </p:spPr>
        <p:txBody>
          <a:bodyPr/>
          <a:lstStyle/>
          <a:p>
            <a:r>
              <a:rPr lang="en-US" sz="2800" dirty="0"/>
              <a:t>Real-time Isotopic Gamma Monitoring</a:t>
            </a:r>
            <a:br>
              <a:rPr lang="en-US" sz="2800" dirty="0"/>
            </a:br>
            <a:r>
              <a:rPr lang="en-US" sz="1800" i="1" dirty="0">
                <a:solidFill>
                  <a:schemeClr val="tx2">
                    <a:lumMod val="75000"/>
                  </a:schemeClr>
                </a:solidFill>
              </a:rPr>
              <a:t>Example Collimator Configurations</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60" y="1931327"/>
            <a:ext cx="1629686" cy="317264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l="38516"/>
          <a:stretch/>
        </p:blipFill>
        <p:spPr>
          <a:xfrm>
            <a:off x="9939259" y="2428655"/>
            <a:ext cx="1554046" cy="183338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23002" y="1154865"/>
            <a:ext cx="2744455" cy="1312091"/>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b="24562"/>
          <a:stretch/>
        </p:blipFill>
        <p:spPr>
          <a:xfrm>
            <a:off x="2591201" y="2090271"/>
            <a:ext cx="1073177" cy="1327578"/>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b="24562"/>
          <a:stretch/>
        </p:blipFill>
        <p:spPr>
          <a:xfrm>
            <a:off x="1898372" y="1154865"/>
            <a:ext cx="1060657" cy="131209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a:ext>
            </a:extLst>
          </a:blip>
          <a:srcRect b="24562"/>
          <a:stretch/>
        </p:blipFill>
        <p:spPr>
          <a:xfrm>
            <a:off x="2044074" y="3362159"/>
            <a:ext cx="1190721" cy="1472987"/>
          </a:xfrm>
          <a:prstGeom prst="rect">
            <a:avLst/>
          </a:prstGeom>
        </p:spPr>
      </p:pic>
      <p:pic>
        <p:nvPicPr>
          <p:cNvPr id="14" name="Picture 13"/>
          <p:cNvPicPr/>
          <p:nvPr/>
        </p:nvPicPr>
        <p:blipFill>
          <a:blip r:embed="rId9" cstate="print">
            <a:extLst>
              <a:ext uri="{28A0092B-C50C-407E-A947-70E740481C1C}">
                <a14:useLocalDpi xmlns:a14="http://schemas.microsoft.com/office/drawing/2010/main"/>
              </a:ext>
            </a:extLst>
          </a:blip>
          <a:stretch>
            <a:fillRect/>
          </a:stretch>
        </p:blipFill>
        <p:spPr>
          <a:xfrm rot="5400000">
            <a:off x="7017361" y="2479600"/>
            <a:ext cx="1647653" cy="1163628"/>
          </a:xfrm>
          <a:prstGeom prst="rect">
            <a:avLst/>
          </a:prstGeom>
        </p:spPr>
      </p:pic>
      <p:sp>
        <p:nvSpPr>
          <p:cNvPr id="21" name="Title 1">
            <a:extLst>
              <a:ext uri="{FF2B5EF4-FFF2-40B4-BE49-F238E27FC236}">
                <a16:creationId xmlns:a16="http://schemas.microsoft.com/office/drawing/2014/main" id="{0C66E93E-9F68-4403-8EC2-0512A7B8CB7F}"/>
              </a:ext>
            </a:extLst>
          </p:cNvPr>
          <p:cNvSpPr txBox="1">
            <a:spLocks/>
          </p:cNvSpPr>
          <p:nvPr/>
        </p:nvSpPr>
        <p:spPr>
          <a:xfrm>
            <a:off x="3987576" y="4336795"/>
            <a:ext cx="4316273" cy="13105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b="1" dirty="0"/>
              <a:t>Field Assay Kit</a:t>
            </a:r>
          </a:p>
          <a:p>
            <a:pPr marL="285750" indent="-285750" algn="l">
              <a:buFont typeface="Arial" panose="020B0604020202020204" pitchFamily="34" charset="0"/>
              <a:buChar char="•"/>
            </a:pPr>
            <a:r>
              <a:rPr lang="en-US" sz="1400" dirty="0"/>
              <a:t>Detector, Laptop (PC), Multichannel Analyzer (MCA), Software, and Detector</a:t>
            </a:r>
          </a:p>
          <a:p>
            <a:pPr marL="285750" indent="-285750" algn="l">
              <a:buFont typeface="Arial" panose="020B0604020202020204" pitchFamily="34" charset="0"/>
              <a:buChar char="•"/>
            </a:pPr>
            <a:r>
              <a:rPr lang="en-US" sz="1400" dirty="0"/>
              <a:t>MCA is internal with detector unit</a:t>
            </a:r>
          </a:p>
          <a:p>
            <a:pPr marL="285750" indent="-285750" algn="l">
              <a:buFont typeface="Arial" panose="020B0604020202020204" pitchFamily="34" charset="0"/>
              <a:buChar char="•"/>
            </a:pPr>
            <a:r>
              <a:rPr lang="en-US" sz="1400" dirty="0"/>
              <a:t>PC not needed for operation</a:t>
            </a:r>
          </a:p>
          <a:p>
            <a:pPr marL="285750" indent="-285750" algn="l">
              <a:buFont typeface="Arial" panose="020B0604020202020204" pitchFamily="34" charset="0"/>
              <a:buChar char="•"/>
            </a:pPr>
            <a:r>
              <a:rPr lang="en-US" sz="1400" dirty="0"/>
              <a:t>Tripod can be used for stationary monitoring</a:t>
            </a:r>
          </a:p>
        </p:txBody>
      </p:sp>
      <p:pic>
        <p:nvPicPr>
          <p:cNvPr id="22" name="Picture 21">
            <a:extLst>
              <a:ext uri="{FF2B5EF4-FFF2-40B4-BE49-F238E27FC236}">
                <a16:creationId xmlns:a16="http://schemas.microsoft.com/office/drawing/2014/main" id="{36ECEBAF-A73B-4E6D-BE2B-4C0754BC574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21813" y="3260697"/>
            <a:ext cx="3211192" cy="1415216"/>
          </a:xfrm>
          <a:prstGeom prst="rect">
            <a:avLst/>
          </a:prstGeom>
        </p:spPr>
      </p:pic>
      <p:sp>
        <p:nvSpPr>
          <p:cNvPr id="2" name="Right Brace 1"/>
          <p:cNvSpPr/>
          <p:nvPr/>
        </p:nvSpPr>
        <p:spPr bwMode="auto">
          <a:xfrm>
            <a:off x="1573957" y="1448587"/>
            <a:ext cx="452641" cy="210487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a:ln>
                <a:noFill/>
              </a:ln>
              <a:solidFill>
                <a:srgbClr val="000000"/>
              </a:solidFill>
              <a:effectLst/>
              <a:latin typeface="Arial" charset="0"/>
            </a:endParaRPr>
          </a:p>
        </p:txBody>
      </p:sp>
      <p:sp>
        <p:nvSpPr>
          <p:cNvPr id="24" name="TextBox 23">
            <a:extLst>
              <a:ext uri="{FF2B5EF4-FFF2-40B4-BE49-F238E27FC236}">
                <a16:creationId xmlns:a16="http://schemas.microsoft.com/office/drawing/2014/main" id="{C36B8F8C-6A5C-4C3A-85F1-7C4786E9107E}"/>
              </a:ext>
            </a:extLst>
          </p:cNvPr>
          <p:cNvSpPr txBox="1"/>
          <p:nvPr/>
        </p:nvSpPr>
        <p:spPr>
          <a:xfrm>
            <a:off x="3984119" y="1948789"/>
            <a:ext cx="3475300" cy="1031051"/>
          </a:xfrm>
          <a:prstGeom prst="rect">
            <a:avLst/>
          </a:prstGeom>
          <a:noFill/>
        </p:spPr>
        <p:txBody>
          <a:bodyPr wrap="square" rtlCol="0">
            <a:spAutoFit/>
          </a:bodyPr>
          <a:lstStyle/>
          <a:p>
            <a:pPr algn="l">
              <a:spcBef>
                <a:spcPts val="0"/>
              </a:spcBef>
              <a:spcAft>
                <a:spcPts val="300"/>
              </a:spcAft>
            </a:pPr>
            <a:r>
              <a:rPr lang="en-US" sz="1400" b="1" dirty="0">
                <a:solidFill>
                  <a:schemeClr val="tx1">
                    <a:lumMod val="75000"/>
                    <a:lumOff val="25000"/>
                  </a:schemeClr>
                </a:solidFill>
                <a:latin typeface="+mj-lt"/>
              </a:rPr>
              <a:t>EcoGamma Dose Rate Meter</a:t>
            </a:r>
          </a:p>
          <a:p>
            <a:pPr marL="285750" indent="-285750" algn="l">
              <a:spcBef>
                <a:spcPts val="0"/>
              </a:spcBef>
              <a:spcAft>
                <a:spcPts val="300"/>
              </a:spcAft>
              <a:buFont typeface="Arial" panose="020B0604020202020204" pitchFamily="34" charset="0"/>
              <a:buChar char="•"/>
            </a:pPr>
            <a:r>
              <a:rPr lang="en-US" sz="1400" dirty="0">
                <a:solidFill>
                  <a:schemeClr val="tx1">
                    <a:lumMod val="75000"/>
                    <a:lumOff val="25000"/>
                  </a:schemeClr>
                </a:solidFill>
                <a:latin typeface="+mj-lt"/>
              </a:rPr>
              <a:t>Collects associated local dose rates</a:t>
            </a:r>
          </a:p>
          <a:p>
            <a:pPr marL="285750" indent="-285750" algn="l">
              <a:spcBef>
                <a:spcPts val="0"/>
              </a:spcBef>
              <a:spcAft>
                <a:spcPts val="300"/>
              </a:spcAft>
              <a:buFont typeface="Arial" panose="020B0604020202020204" pitchFamily="34" charset="0"/>
              <a:buChar char="•"/>
            </a:pPr>
            <a:r>
              <a:rPr lang="en-US" sz="1400" dirty="0">
                <a:solidFill>
                  <a:schemeClr val="tx1">
                    <a:lumMod val="75000"/>
                    <a:lumOff val="25000"/>
                  </a:schemeClr>
                </a:solidFill>
                <a:latin typeface="+mj-lt"/>
              </a:rPr>
              <a:t>Links to Data Analyst</a:t>
            </a:r>
          </a:p>
        </p:txBody>
      </p:sp>
      <p:sp>
        <p:nvSpPr>
          <p:cNvPr id="25" name="TextBox 24">
            <a:extLst>
              <a:ext uri="{FF2B5EF4-FFF2-40B4-BE49-F238E27FC236}">
                <a16:creationId xmlns:a16="http://schemas.microsoft.com/office/drawing/2014/main" id="{CE8C5B4A-9376-45C8-82CA-0A406E8B2F4E}"/>
              </a:ext>
            </a:extLst>
          </p:cNvPr>
          <p:cNvSpPr txBox="1"/>
          <p:nvPr/>
        </p:nvSpPr>
        <p:spPr>
          <a:xfrm>
            <a:off x="280558" y="6228786"/>
            <a:ext cx="11730310" cy="338554"/>
          </a:xfrm>
          <a:prstGeom prst="rect">
            <a:avLst/>
          </a:prstGeom>
          <a:solidFill>
            <a:schemeClr val="tx2"/>
          </a:solidFill>
        </p:spPr>
        <p:txBody>
          <a:bodyPr wrap="square" rtlCol="0">
            <a:spAutoFit/>
          </a:bodyPr>
          <a:lstStyle/>
          <a:p>
            <a:pPr algn="l"/>
            <a:r>
              <a:rPr lang="en-US" b="1" dirty="0">
                <a:solidFill>
                  <a:schemeClr val="bg1"/>
                </a:solidFill>
                <a:latin typeface="+mn-lt"/>
              </a:rPr>
              <a:t>Total equipment weight ~ 30-40 lbs, clean/stable AC power desired, if not feasible UPS would be recommended </a:t>
            </a:r>
          </a:p>
        </p:txBody>
      </p:sp>
    </p:spTree>
    <p:extLst>
      <p:ext uri="{BB962C8B-B14F-4D97-AF65-F5344CB8AC3E}">
        <p14:creationId xmlns:p14="http://schemas.microsoft.com/office/powerpoint/2010/main" val="620138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56144AB-F23C-4338-A3D9-199A6D37E6E9}"/>
              </a:ext>
            </a:extLst>
          </p:cNvPr>
          <p:cNvPicPr>
            <a:picLocks noChangeAspect="1"/>
          </p:cNvPicPr>
          <p:nvPr/>
        </p:nvPicPr>
        <p:blipFill rotWithShape="1">
          <a:blip r:embed="rId2"/>
          <a:srcRect t="53907"/>
          <a:stretch/>
        </p:blipFill>
        <p:spPr>
          <a:xfrm>
            <a:off x="4017040" y="784701"/>
            <a:ext cx="3142583" cy="1721091"/>
          </a:xfrm>
          <a:prstGeom prst="rect">
            <a:avLst/>
          </a:prstGeom>
        </p:spPr>
      </p:pic>
      <p:sp>
        <p:nvSpPr>
          <p:cNvPr id="12" name="Title 11">
            <a:extLst>
              <a:ext uri="{FF2B5EF4-FFF2-40B4-BE49-F238E27FC236}">
                <a16:creationId xmlns:a16="http://schemas.microsoft.com/office/drawing/2014/main" id="{7785D152-A3CD-4511-B54D-A3C667F49A43}"/>
              </a:ext>
            </a:extLst>
          </p:cNvPr>
          <p:cNvSpPr>
            <a:spLocks noGrp="1"/>
          </p:cNvSpPr>
          <p:nvPr>
            <p:ph type="title"/>
          </p:nvPr>
        </p:nvSpPr>
        <p:spPr/>
        <p:txBody>
          <a:bodyPr>
            <a:normAutofit fontScale="90000"/>
          </a:bodyPr>
          <a:lstStyle/>
          <a:p>
            <a:r>
              <a:rPr lang="en-US" sz="3100" dirty="0"/>
              <a:t>Radiation Field Real-time Isotopic Gamma Monitoring Demo</a:t>
            </a:r>
            <a:br>
              <a:rPr lang="en-US" sz="3100" dirty="0"/>
            </a:br>
            <a:r>
              <a:rPr lang="en-US" sz="2000" i="1" dirty="0">
                <a:solidFill>
                  <a:schemeClr val="tx2">
                    <a:lumMod val="75000"/>
                  </a:schemeClr>
                </a:solidFill>
              </a:rPr>
              <a:t>Diablo Canyon and Oconee</a:t>
            </a:r>
            <a:endParaRPr lang="en-US" sz="20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323" r="36028"/>
          <a:stretch/>
        </p:blipFill>
        <p:spPr bwMode="auto">
          <a:xfrm>
            <a:off x="3004648" y="1327376"/>
            <a:ext cx="1630848" cy="246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descr="C:\Users\fbronson\Documents\Documents\GR1 Data Aggregator Technology Project\EPRI project\DCPP\IMG_048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911"/>
          <a:stretch/>
        </p:blipFill>
        <p:spPr bwMode="auto">
          <a:xfrm rot="5400000">
            <a:off x="1195721" y="1128317"/>
            <a:ext cx="1936428" cy="15709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fbronson\Documents\Documents\EPRI SourceTermReduction project\DCPP\2018 Demo\photos, H3D spectra\Photos\100ft_sample_sink_room\nsss5.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91335" y="3873250"/>
            <a:ext cx="2879002" cy="26528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92195" y="2928936"/>
            <a:ext cx="2754702" cy="165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982BB540-BBE2-48E4-8DC9-951713456D63}"/>
              </a:ext>
            </a:extLst>
          </p:cNvPr>
          <p:cNvSpPr txBox="1"/>
          <p:nvPr/>
        </p:nvSpPr>
        <p:spPr>
          <a:xfrm>
            <a:off x="462371" y="6064442"/>
            <a:ext cx="2028825" cy="461665"/>
          </a:xfrm>
          <a:prstGeom prst="rect">
            <a:avLst/>
          </a:prstGeom>
          <a:noFill/>
        </p:spPr>
        <p:txBody>
          <a:bodyPr wrap="none" rtlCol="0">
            <a:spAutoFit/>
          </a:bodyPr>
          <a:lstStyle/>
          <a:p>
            <a:pPr algn="l"/>
            <a:r>
              <a:rPr lang="en-US" sz="2400" b="1" dirty="0">
                <a:solidFill>
                  <a:schemeClr val="tx1">
                    <a:lumMod val="75000"/>
                    <a:lumOff val="25000"/>
                  </a:schemeClr>
                </a:solidFill>
                <a:latin typeface="+mn-lt"/>
              </a:rPr>
              <a:t>Diablo Canyon</a:t>
            </a:r>
          </a:p>
        </p:txBody>
      </p:sp>
      <p:grpSp>
        <p:nvGrpSpPr>
          <p:cNvPr id="20" name="Group 19">
            <a:extLst>
              <a:ext uri="{FF2B5EF4-FFF2-40B4-BE49-F238E27FC236}">
                <a16:creationId xmlns:a16="http://schemas.microsoft.com/office/drawing/2014/main" id="{46D5F5C5-B7D4-4B8E-B827-7C8F3CB3EAB8}"/>
              </a:ext>
            </a:extLst>
          </p:cNvPr>
          <p:cNvGrpSpPr/>
          <p:nvPr/>
        </p:nvGrpSpPr>
        <p:grpSpPr>
          <a:xfrm>
            <a:off x="6175718" y="801858"/>
            <a:ext cx="5373858" cy="5724249"/>
            <a:chOff x="6645074" y="432020"/>
            <a:chExt cx="5084555" cy="6094087"/>
          </a:xfrm>
        </p:grpSpPr>
        <p:pic>
          <p:nvPicPr>
            <p:cNvPr id="5"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447278" y="690815"/>
              <a:ext cx="3282351" cy="583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ular Callout 5"/>
            <p:cNvSpPr/>
            <p:nvPr/>
          </p:nvSpPr>
          <p:spPr>
            <a:xfrm>
              <a:off x="8020271" y="1287185"/>
              <a:ext cx="659921" cy="517588"/>
            </a:xfrm>
            <a:prstGeom prst="wedgeRectCallout">
              <a:avLst>
                <a:gd name="adj1" fmla="val 151716"/>
                <a:gd name="adj2" fmla="val 5416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457200" eaLnBrk="1" fontAlgn="auto" hangingPunct="1">
                <a:spcBef>
                  <a:spcPts val="0"/>
                </a:spcBef>
                <a:spcAft>
                  <a:spcPts val="0"/>
                </a:spcAft>
                <a:defRPr/>
              </a:pPr>
              <a:r>
                <a:rPr lang="en-US" sz="1800" b="1" kern="0" dirty="0">
                  <a:solidFill>
                    <a:prstClr val="white"/>
                  </a:solidFill>
                  <a:latin typeface="Calibri"/>
                </a:rPr>
                <a:t>CZT</a:t>
              </a:r>
            </a:p>
          </p:txBody>
        </p:sp>
        <p:sp>
          <p:nvSpPr>
            <p:cNvPr id="7" name="Rectangular Callout 6"/>
            <p:cNvSpPr/>
            <p:nvPr/>
          </p:nvSpPr>
          <p:spPr>
            <a:xfrm>
              <a:off x="6645074" y="2961475"/>
              <a:ext cx="2021457" cy="517588"/>
            </a:xfrm>
            <a:prstGeom prst="wedgeRectCallout">
              <a:avLst>
                <a:gd name="adj1" fmla="val 95813"/>
                <a:gd name="adj2" fmla="val 189166"/>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457200" eaLnBrk="1" fontAlgn="auto" hangingPunct="1">
                <a:spcBef>
                  <a:spcPts val="0"/>
                </a:spcBef>
                <a:spcAft>
                  <a:spcPts val="0"/>
                </a:spcAft>
                <a:defRPr/>
              </a:pPr>
              <a:r>
                <a:rPr lang="en-US" sz="1800" b="1" kern="0" dirty="0">
                  <a:solidFill>
                    <a:prstClr val="white"/>
                  </a:solidFill>
                  <a:latin typeface="Calibri"/>
                </a:rPr>
                <a:t>EcoGamma </a:t>
              </a:r>
              <a:br>
                <a:rPr lang="en-US" sz="1800" b="1" kern="0" dirty="0">
                  <a:solidFill>
                    <a:prstClr val="white"/>
                  </a:solidFill>
                  <a:latin typeface="Calibri"/>
                </a:rPr>
              </a:br>
              <a:r>
                <a:rPr lang="en-US" sz="1800" b="1" kern="0" dirty="0">
                  <a:solidFill>
                    <a:prstClr val="white"/>
                  </a:solidFill>
                  <a:latin typeface="Calibri"/>
                </a:rPr>
                <a:t>dose rate meter</a:t>
              </a:r>
            </a:p>
          </p:txBody>
        </p:sp>
        <p:sp>
          <p:nvSpPr>
            <p:cNvPr id="8" name="Rectangular Callout 7"/>
            <p:cNvSpPr/>
            <p:nvPr/>
          </p:nvSpPr>
          <p:spPr>
            <a:xfrm>
              <a:off x="6799633" y="3798240"/>
              <a:ext cx="1465052" cy="517588"/>
            </a:xfrm>
            <a:prstGeom prst="wedgeRectCallout">
              <a:avLst>
                <a:gd name="adj1" fmla="val 139940"/>
                <a:gd name="adj2" fmla="val 60834"/>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457200" eaLnBrk="1" fontAlgn="auto" hangingPunct="1">
                <a:spcBef>
                  <a:spcPts val="0"/>
                </a:spcBef>
                <a:spcAft>
                  <a:spcPts val="0"/>
                </a:spcAft>
                <a:defRPr/>
              </a:pPr>
              <a:r>
                <a:rPr lang="en-US" sz="1800" b="1" kern="0" dirty="0">
                  <a:solidFill>
                    <a:prstClr val="white"/>
                  </a:solidFill>
                  <a:latin typeface="Calibri"/>
                </a:rPr>
                <a:t>Data Analyst</a:t>
              </a:r>
            </a:p>
          </p:txBody>
        </p:sp>
        <p:sp>
          <p:nvSpPr>
            <p:cNvPr id="9" name="Rectangular Callout 8"/>
            <p:cNvSpPr/>
            <p:nvPr/>
          </p:nvSpPr>
          <p:spPr>
            <a:xfrm>
              <a:off x="6704742" y="2144068"/>
              <a:ext cx="1971134" cy="517588"/>
            </a:xfrm>
            <a:prstGeom prst="wedgeRectCallout">
              <a:avLst>
                <a:gd name="adj1" fmla="val 94823"/>
                <a:gd name="adj2" fmla="val 122500"/>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457200" eaLnBrk="1" fontAlgn="auto" hangingPunct="1">
                <a:spcBef>
                  <a:spcPts val="0"/>
                </a:spcBef>
                <a:spcAft>
                  <a:spcPts val="0"/>
                </a:spcAft>
                <a:defRPr/>
              </a:pPr>
              <a:r>
                <a:rPr lang="en-US" sz="1800" b="1" kern="0" dirty="0">
                  <a:solidFill>
                    <a:prstClr val="white"/>
                  </a:solidFill>
                  <a:latin typeface="Calibri"/>
                </a:rPr>
                <a:t>Mirion Wireless transmitter</a:t>
              </a:r>
            </a:p>
          </p:txBody>
        </p:sp>
        <p:sp>
          <p:nvSpPr>
            <p:cNvPr id="10" name="Rectangular Callout 9"/>
            <p:cNvSpPr/>
            <p:nvPr/>
          </p:nvSpPr>
          <p:spPr>
            <a:xfrm>
              <a:off x="7816111" y="432020"/>
              <a:ext cx="1373038" cy="517588"/>
            </a:xfrm>
            <a:prstGeom prst="wedgeRectCallout">
              <a:avLst>
                <a:gd name="adj1" fmla="val 151716"/>
                <a:gd name="adj2" fmla="val 5416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457200" eaLnBrk="1" fontAlgn="auto" hangingPunct="1">
                <a:spcBef>
                  <a:spcPts val="0"/>
                </a:spcBef>
                <a:spcAft>
                  <a:spcPts val="0"/>
                </a:spcAft>
                <a:defRPr/>
              </a:pPr>
              <a:r>
                <a:rPr lang="en-US" sz="1800" b="1" kern="0" dirty="0">
                  <a:solidFill>
                    <a:prstClr val="white"/>
                  </a:solidFill>
                  <a:latin typeface="Calibri"/>
                </a:rPr>
                <a:t>Letdown Line</a:t>
              </a:r>
            </a:p>
          </p:txBody>
        </p:sp>
        <p:sp>
          <p:nvSpPr>
            <p:cNvPr id="11" name="Rectangular Callout 10"/>
            <p:cNvSpPr/>
            <p:nvPr/>
          </p:nvSpPr>
          <p:spPr>
            <a:xfrm>
              <a:off x="6941970" y="4494813"/>
              <a:ext cx="1408261" cy="864042"/>
            </a:xfrm>
            <a:prstGeom prst="wedgeRectCallout">
              <a:avLst>
                <a:gd name="adj1" fmla="val 159068"/>
                <a:gd name="adj2" fmla="val 45001"/>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457200" eaLnBrk="1" fontAlgn="auto" hangingPunct="1">
                <a:spcBef>
                  <a:spcPts val="0"/>
                </a:spcBef>
                <a:spcAft>
                  <a:spcPts val="0"/>
                </a:spcAft>
                <a:defRPr/>
              </a:pPr>
              <a:r>
                <a:rPr lang="en-US" sz="1800" b="1" kern="0" dirty="0">
                  <a:solidFill>
                    <a:prstClr val="white"/>
                  </a:solidFill>
                  <a:latin typeface="Calibri"/>
                </a:rPr>
                <a:t>Ethernet hub and POE injector</a:t>
              </a:r>
            </a:p>
          </p:txBody>
        </p:sp>
        <p:sp>
          <p:nvSpPr>
            <p:cNvPr id="18" name="TextBox 17">
              <a:extLst>
                <a:ext uri="{FF2B5EF4-FFF2-40B4-BE49-F238E27FC236}">
                  <a16:creationId xmlns:a16="http://schemas.microsoft.com/office/drawing/2014/main" id="{CF36F32F-E73A-42A0-8105-9E8DBB0F33E6}"/>
                </a:ext>
              </a:extLst>
            </p:cNvPr>
            <p:cNvSpPr txBox="1"/>
            <p:nvPr/>
          </p:nvSpPr>
          <p:spPr>
            <a:xfrm>
              <a:off x="7109797" y="6064442"/>
              <a:ext cx="1161023" cy="461665"/>
            </a:xfrm>
            <a:prstGeom prst="rect">
              <a:avLst/>
            </a:prstGeom>
            <a:noFill/>
          </p:spPr>
          <p:txBody>
            <a:bodyPr wrap="none" rtlCol="0">
              <a:spAutoFit/>
            </a:bodyPr>
            <a:lstStyle/>
            <a:p>
              <a:pPr algn="l"/>
              <a:r>
                <a:rPr lang="en-US" sz="2400" b="1" dirty="0">
                  <a:solidFill>
                    <a:schemeClr val="tx1">
                      <a:lumMod val="75000"/>
                      <a:lumOff val="25000"/>
                    </a:schemeClr>
                  </a:solidFill>
                  <a:latin typeface="+mn-lt"/>
                </a:rPr>
                <a:t>Oconee</a:t>
              </a:r>
            </a:p>
          </p:txBody>
        </p:sp>
        <p:sp>
          <p:nvSpPr>
            <p:cNvPr id="19" name="Rectangular Callout 7">
              <a:extLst>
                <a:ext uri="{FF2B5EF4-FFF2-40B4-BE49-F238E27FC236}">
                  <a16:creationId xmlns:a16="http://schemas.microsoft.com/office/drawing/2014/main" id="{7ACE2AE6-880E-4054-81B0-53CEECC46F17}"/>
                </a:ext>
              </a:extLst>
            </p:cNvPr>
            <p:cNvSpPr/>
            <p:nvPr/>
          </p:nvSpPr>
          <p:spPr>
            <a:xfrm>
              <a:off x="7287745" y="5526455"/>
              <a:ext cx="1465052" cy="517588"/>
            </a:xfrm>
            <a:prstGeom prst="wedgeRectCallout">
              <a:avLst>
                <a:gd name="adj1" fmla="val 139940"/>
                <a:gd name="adj2" fmla="val 60834"/>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457200" eaLnBrk="1" fontAlgn="auto" hangingPunct="1">
                <a:spcBef>
                  <a:spcPts val="0"/>
                </a:spcBef>
                <a:spcAft>
                  <a:spcPts val="0"/>
                </a:spcAft>
                <a:defRPr/>
              </a:pPr>
              <a:r>
                <a:rPr lang="en-US" sz="1800" b="1" kern="0" dirty="0">
                  <a:solidFill>
                    <a:prstClr val="white"/>
                  </a:solidFill>
                  <a:latin typeface="Calibri"/>
                </a:rPr>
                <a:t>UPS unit</a:t>
              </a:r>
            </a:p>
          </p:txBody>
        </p:sp>
      </p:grpSp>
    </p:spTree>
    <p:extLst>
      <p:ext uri="{BB962C8B-B14F-4D97-AF65-F5344CB8AC3E}">
        <p14:creationId xmlns:p14="http://schemas.microsoft.com/office/powerpoint/2010/main" val="2734102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Example: Radiation Field Gamma Spectrum at Start of Forced Oxygenation</a:t>
            </a:r>
          </a:p>
        </p:txBody>
      </p:sp>
      <p:pic>
        <p:nvPicPr>
          <p:cNvPr id="7" name="Content Placeholder 6"/>
          <p:cNvPicPr>
            <a:picLocks noGrp="1" noChangeAspect="1"/>
          </p:cNvPicPr>
          <p:nvPr>
            <p:ph idx="1"/>
          </p:nvPr>
        </p:nvPicPr>
        <p:blipFill rotWithShape="1">
          <a:blip r:embed="rId2"/>
          <a:srcRect t="8335" r="8230" b="3656"/>
          <a:stretch/>
        </p:blipFill>
        <p:spPr>
          <a:xfrm>
            <a:off x="1450268" y="773616"/>
            <a:ext cx="9278911" cy="5558259"/>
          </a:xfrm>
          <a:prstGeom prst="rect">
            <a:avLst/>
          </a:prstGeom>
        </p:spPr>
      </p:pic>
      <p:grpSp>
        <p:nvGrpSpPr>
          <p:cNvPr id="60" name="Group 59"/>
          <p:cNvGrpSpPr/>
          <p:nvPr/>
        </p:nvGrpSpPr>
        <p:grpSpPr>
          <a:xfrm>
            <a:off x="2185128" y="1542218"/>
            <a:ext cx="4759066" cy="2814629"/>
            <a:chOff x="2185128" y="1542218"/>
            <a:chExt cx="4759066" cy="2814629"/>
          </a:xfrm>
        </p:grpSpPr>
        <p:sp>
          <p:nvSpPr>
            <p:cNvPr id="8" name="TextBox 7"/>
            <p:cNvSpPr txBox="1"/>
            <p:nvPr/>
          </p:nvSpPr>
          <p:spPr>
            <a:xfrm rot="16200000">
              <a:off x="2089589" y="1945341"/>
              <a:ext cx="697627" cy="338554"/>
            </a:xfrm>
            <a:prstGeom prst="rect">
              <a:avLst/>
            </a:prstGeom>
            <a:noFill/>
          </p:spPr>
          <p:txBody>
            <a:bodyPr wrap="none" rtlCol="0">
              <a:spAutoFit/>
            </a:bodyPr>
            <a:lstStyle/>
            <a:p>
              <a:r>
                <a:rPr lang="en-US" dirty="0">
                  <a:solidFill>
                    <a:schemeClr val="bg1"/>
                  </a:solidFill>
                </a:rPr>
                <a:t>Cr-51</a:t>
              </a:r>
            </a:p>
          </p:txBody>
        </p:sp>
        <p:sp>
          <p:nvSpPr>
            <p:cNvPr id="9" name="TextBox 8"/>
            <p:cNvSpPr txBox="1"/>
            <p:nvPr/>
          </p:nvSpPr>
          <p:spPr>
            <a:xfrm rot="16200000">
              <a:off x="2285289" y="2124635"/>
              <a:ext cx="891591" cy="338554"/>
            </a:xfrm>
            <a:prstGeom prst="rect">
              <a:avLst/>
            </a:prstGeom>
            <a:noFill/>
          </p:spPr>
          <p:txBody>
            <a:bodyPr wrap="none" rtlCol="0">
              <a:spAutoFit/>
            </a:bodyPr>
            <a:lstStyle/>
            <a:p>
              <a:r>
                <a:rPr lang="en-US" dirty="0">
                  <a:solidFill>
                    <a:schemeClr val="bg1"/>
                  </a:solidFill>
                </a:rPr>
                <a:t>Zn-69</a:t>
              </a:r>
              <a:r>
                <a:rPr lang="en-US" i="1" dirty="0">
                  <a:solidFill>
                    <a:schemeClr val="bg1"/>
                  </a:solidFill>
                </a:rPr>
                <a:t>m</a:t>
              </a:r>
            </a:p>
          </p:txBody>
        </p:sp>
        <p:sp>
          <p:nvSpPr>
            <p:cNvPr id="10" name="TextBox 9"/>
            <p:cNvSpPr txBox="1"/>
            <p:nvPr/>
          </p:nvSpPr>
          <p:spPr>
            <a:xfrm rot="16200000">
              <a:off x="2515568" y="1833548"/>
              <a:ext cx="921214" cy="338554"/>
            </a:xfrm>
            <a:prstGeom prst="rect">
              <a:avLst/>
            </a:prstGeom>
            <a:noFill/>
          </p:spPr>
          <p:txBody>
            <a:bodyPr wrap="none" rtlCol="0">
              <a:spAutoFit/>
            </a:bodyPr>
            <a:lstStyle/>
            <a:p>
              <a:r>
                <a:rPr lang="en-US" dirty="0">
                  <a:solidFill>
                    <a:schemeClr val="bg1"/>
                  </a:solidFill>
                </a:rPr>
                <a:t>511 keV</a:t>
              </a:r>
            </a:p>
          </p:txBody>
        </p:sp>
        <p:sp>
          <p:nvSpPr>
            <p:cNvPr id="11" name="TextBox 10"/>
            <p:cNvSpPr txBox="1"/>
            <p:nvPr/>
          </p:nvSpPr>
          <p:spPr>
            <a:xfrm>
              <a:off x="2185128" y="3075052"/>
              <a:ext cx="845104" cy="338554"/>
            </a:xfrm>
            <a:prstGeom prst="rect">
              <a:avLst/>
            </a:prstGeom>
            <a:noFill/>
          </p:spPr>
          <p:txBody>
            <a:bodyPr wrap="none" rtlCol="0">
              <a:spAutoFit/>
            </a:bodyPr>
            <a:lstStyle/>
            <a:p>
              <a:r>
                <a:rPr lang="en-US" dirty="0">
                  <a:solidFill>
                    <a:schemeClr val="bg1"/>
                  </a:solidFill>
                </a:rPr>
                <a:t>Sb-122</a:t>
              </a:r>
            </a:p>
          </p:txBody>
        </p:sp>
        <p:sp>
          <p:nvSpPr>
            <p:cNvPr id="12" name="TextBox 11"/>
            <p:cNvSpPr txBox="1"/>
            <p:nvPr/>
          </p:nvSpPr>
          <p:spPr>
            <a:xfrm rot="16200000">
              <a:off x="2879010" y="2124635"/>
              <a:ext cx="845104" cy="338554"/>
            </a:xfrm>
            <a:prstGeom prst="rect">
              <a:avLst/>
            </a:prstGeom>
            <a:noFill/>
          </p:spPr>
          <p:txBody>
            <a:bodyPr wrap="none" rtlCol="0">
              <a:spAutoFit/>
            </a:bodyPr>
            <a:lstStyle/>
            <a:p>
              <a:r>
                <a:rPr lang="en-US" dirty="0">
                  <a:solidFill>
                    <a:schemeClr val="bg1"/>
                  </a:solidFill>
                </a:rPr>
                <a:t>Sb-124</a:t>
              </a:r>
            </a:p>
          </p:txBody>
        </p:sp>
        <p:cxnSp>
          <p:nvCxnSpPr>
            <p:cNvPr id="14" name="Straight Arrow Connector 13"/>
            <p:cNvCxnSpPr/>
            <p:nvPr/>
          </p:nvCxnSpPr>
          <p:spPr bwMode="auto">
            <a:xfrm>
              <a:off x="3292597" y="2590800"/>
              <a:ext cx="0" cy="22411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9" name="Straight Arrow Connector 18"/>
            <p:cNvCxnSpPr/>
            <p:nvPr/>
          </p:nvCxnSpPr>
          <p:spPr bwMode="auto">
            <a:xfrm flipV="1">
              <a:off x="2806898" y="2814918"/>
              <a:ext cx="325387" cy="34065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1" name="TextBox 20"/>
            <p:cNvSpPr txBox="1"/>
            <p:nvPr/>
          </p:nvSpPr>
          <p:spPr>
            <a:xfrm>
              <a:off x="3354922" y="3458362"/>
              <a:ext cx="994183" cy="338554"/>
            </a:xfrm>
            <a:prstGeom prst="rect">
              <a:avLst/>
            </a:prstGeom>
            <a:noFill/>
          </p:spPr>
          <p:txBody>
            <a:bodyPr wrap="none" rtlCol="0">
              <a:spAutoFit/>
            </a:bodyPr>
            <a:lstStyle/>
            <a:p>
              <a:r>
                <a:rPr lang="en-US" dirty="0">
                  <a:solidFill>
                    <a:schemeClr val="bg1"/>
                  </a:solidFill>
                </a:rPr>
                <a:t>Zr/Nb-95</a:t>
              </a:r>
            </a:p>
          </p:txBody>
        </p:sp>
        <p:cxnSp>
          <p:nvCxnSpPr>
            <p:cNvPr id="23" name="Straight Arrow Connector 22"/>
            <p:cNvCxnSpPr>
              <a:stCxn id="21" idx="0"/>
            </p:cNvCxnSpPr>
            <p:nvPr/>
          </p:nvCxnSpPr>
          <p:spPr bwMode="auto">
            <a:xfrm flipH="1" flipV="1">
              <a:off x="3781006" y="3043597"/>
              <a:ext cx="71008" cy="41476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4" name="Straight Arrow Connector 23"/>
            <p:cNvCxnSpPr>
              <a:stCxn id="21" idx="0"/>
            </p:cNvCxnSpPr>
            <p:nvPr/>
          </p:nvCxnSpPr>
          <p:spPr bwMode="auto">
            <a:xfrm flipH="1" flipV="1">
              <a:off x="3717392" y="3075052"/>
              <a:ext cx="134622" cy="38331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5" name="Straight Arrow Connector 24"/>
            <p:cNvCxnSpPr/>
            <p:nvPr/>
          </p:nvCxnSpPr>
          <p:spPr bwMode="auto">
            <a:xfrm flipH="1" flipV="1">
              <a:off x="3615339" y="3115315"/>
              <a:ext cx="236674" cy="338382"/>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35" name="TextBox 34"/>
            <p:cNvSpPr txBox="1"/>
            <p:nvPr/>
          </p:nvSpPr>
          <p:spPr>
            <a:xfrm rot="16200000">
              <a:off x="3501504" y="1927410"/>
              <a:ext cx="742511" cy="338554"/>
            </a:xfrm>
            <a:prstGeom prst="rect">
              <a:avLst/>
            </a:prstGeom>
            <a:noFill/>
          </p:spPr>
          <p:txBody>
            <a:bodyPr wrap="none" rtlCol="0">
              <a:spAutoFit/>
            </a:bodyPr>
            <a:lstStyle/>
            <a:p>
              <a:r>
                <a:rPr lang="en-US" dirty="0">
                  <a:solidFill>
                    <a:schemeClr val="bg1"/>
                  </a:solidFill>
                </a:rPr>
                <a:t>Co-58</a:t>
              </a:r>
            </a:p>
          </p:txBody>
        </p:sp>
        <p:sp>
          <p:nvSpPr>
            <p:cNvPr id="36" name="TextBox 35"/>
            <p:cNvSpPr txBox="1"/>
            <p:nvPr/>
          </p:nvSpPr>
          <p:spPr>
            <a:xfrm>
              <a:off x="4836548" y="2590800"/>
              <a:ext cx="742511" cy="338554"/>
            </a:xfrm>
            <a:prstGeom prst="rect">
              <a:avLst/>
            </a:prstGeom>
            <a:noFill/>
          </p:spPr>
          <p:txBody>
            <a:bodyPr wrap="none" rtlCol="0">
              <a:spAutoFit/>
            </a:bodyPr>
            <a:lstStyle/>
            <a:p>
              <a:r>
                <a:rPr lang="en-US" dirty="0">
                  <a:solidFill>
                    <a:schemeClr val="bg1"/>
                  </a:solidFill>
                </a:rPr>
                <a:t>Co-60</a:t>
              </a:r>
            </a:p>
          </p:txBody>
        </p:sp>
        <p:sp>
          <p:nvSpPr>
            <p:cNvPr id="37" name="TextBox 36"/>
            <p:cNvSpPr txBox="1"/>
            <p:nvPr/>
          </p:nvSpPr>
          <p:spPr>
            <a:xfrm rot="16200000">
              <a:off x="3697180" y="2344270"/>
              <a:ext cx="831613" cy="338554"/>
            </a:xfrm>
            <a:prstGeom prst="rect">
              <a:avLst/>
            </a:prstGeom>
            <a:noFill/>
          </p:spPr>
          <p:txBody>
            <a:bodyPr wrap="square" rtlCol="0">
              <a:spAutoFit/>
            </a:bodyPr>
            <a:lstStyle/>
            <a:p>
              <a:r>
                <a:rPr lang="en-US" dirty="0">
                  <a:solidFill>
                    <a:schemeClr val="bg1"/>
                  </a:solidFill>
                </a:rPr>
                <a:t>Mn-54</a:t>
              </a:r>
            </a:p>
          </p:txBody>
        </p:sp>
        <p:cxnSp>
          <p:nvCxnSpPr>
            <p:cNvPr id="39" name="Straight Arrow Connector 38"/>
            <p:cNvCxnSpPr/>
            <p:nvPr/>
          </p:nvCxnSpPr>
          <p:spPr bwMode="auto">
            <a:xfrm flipH="1">
              <a:off x="3964310" y="2814918"/>
              <a:ext cx="116070" cy="260134"/>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41" name="TextBox 40"/>
            <p:cNvSpPr txBox="1"/>
            <p:nvPr/>
          </p:nvSpPr>
          <p:spPr>
            <a:xfrm>
              <a:off x="4282264" y="3801582"/>
              <a:ext cx="720069" cy="338554"/>
            </a:xfrm>
            <a:prstGeom prst="rect">
              <a:avLst/>
            </a:prstGeom>
            <a:noFill/>
          </p:spPr>
          <p:txBody>
            <a:bodyPr wrap="none" rtlCol="0">
              <a:spAutoFit/>
            </a:bodyPr>
            <a:lstStyle/>
            <a:p>
              <a:r>
                <a:rPr lang="en-US" dirty="0">
                  <a:solidFill>
                    <a:schemeClr val="bg1"/>
                  </a:solidFill>
                </a:rPr>
                <a:t>Fe-59</a:t>
              </a:r>
            </a:p>
          </p:txBody>
        </p:sp>
        <p:cxnSp>
          <p:nvCxnSpPr>
            <p:cNvPr id="43" name="Straight Arrow Connector 42"/>
            <p:cNvCxnSpPr>
              <a:stCxn id="41" idx="0"/>
            </p:cNvCxnSpPr>
            <p:nvPr/>
          </p:nvCxnSpPr>
          <p:spPr bwMode="auto">
            <a:xfrm flipV="1">
              <a:off x="4642299" y="3413606"/>
              <a:ext cx="82101" cy="387976"/>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45" name="Straight Arrow Connector 44"/>
            <p:cNvCxnSpPr>
              <a:stCxn id="41" idx="0"/>
            </p:cNvCxnSpPr>
            <p:nvPr/>
          </p:nvCxnSpPr>
          <p:spPr bwMode="auto">
            <a:xfrm flipV="1">
              <a:off x="4642299" y="3796915"/>
              <a:ext cx="628948" cy="466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47" name="TextBox 46"/>
            <p:cNvSpPr txBox="1"/>
            <p:nvPr/>
          </p:nvSpPr>
          <p:spPr>
            <a:xfrm rot="16200000">
              <a:off x="5786473" y="3137690"/>
              <a:ext cx="742511" cy="338554"/>
            </a:xfrm>
            <a:prstGeom prst="rect">
              <a:avLst/>
            </a:prstGeom>
            <a:noFill/>
          </p:spPr>
          <p:txBody>
            <a:bodyPr wrap="none" rtlCol="0">
              <a:spAutoFit/>
            </a:bodyPr>
            <a:lstStyle/>
            <a:p>
              <a:r>
                <a:rPr lang="en-US" dirty="0">
                  <a:solidFill>
                    <a:schemeClr val="bg1"/>
                  </a:solidFill>
                </a:rPr>
                <a:t>Co-58</a:t>
              </a:r>
            </a:p>
          </p:txBody>
        </p:sp>
        <p:sp>
          <p:nvSpPr>
            <p:cNvPr id="48" name="TextBox 47"/>
            <p:cNvSpPr txBox="1"/>
            <p:nvPr/>
          </p:nvSpPr>
          <p:spPr>
            <a:xfrm rot="16200000">
              <a:off x="6352365" y="3086394"/>
              <a:ext cx="845104" cy="338554"/>
            </a:xfrm>
            <a:prstGeom prst="rect">
              <a:avLst/>
            </a:prstGeom>
            <a:noFill/>
          </p:spPr>
          <p:txBody>
            <a:bodyPr wrap="none" rtlCol="0">
              <a:spAutoFit/>
            </a:bodyPr>
            <a:lstStyle/>
            <a:p>
              <a:r>
                <a:rPr lang="en-US" dirty="0">
                  <a:solidFill>
                    <a:schemeClr val="bg1"/>
                  </a:solidFill>
                </a:rPr>
                <a:t>Sb-124</a:t>
              </a:r>
            </a:p>
          </p:txBody>
        </p:sp>
        <p:cxnSp>
          <p:nvCxnSpPr>
            <p:cNvPr id="50" name="Straight Arrow Connector 49"/>
            <p:cNvCxnSpPr/>
            <p:nvPr/>
          </p:nvCxnSpPr>
          <p:spPr bwMode="auto">
            <a:xfrm flipH="1">
              <a:off x="6516660" y="3678223"/>
              <a:ext cx="239549" cy="678624"/>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52" name="Straight Arrow Connector 51"/>
            <p:cNvCxnSpPr>
              <a:stCxn id="47" idx="1"/>
            </p:cNvCxnSpPr>
            <p:nvPr/>
          </p:nvCxnSpPr>
          <p:spPr bwMode="auto">
            <a:xfrm>
              <a:off x="6157729" y="3678223"/>
              <a:ext cx="198026" cy="669659"/>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57" name="TextBox 56"/>
            <p:cNvSpPr txBox="1"/>
            <p:nvPr/>
          </p:nvSpPr>
          <p:spPr>
            <a:xfrm>
              <a:off x="2193412" y="3746629"/>
              <a:ext cx="1001364" cy="338554"/>
            </a:xfrm>
            <a:prstGeom prst="rect">
              <a:avLst/>
            </a:prstGeom>
            <a:noFill/>
          </p:spPr>
          <p:txBody>
            <a:bodyPr wrap="none" rtlCol="0">
              <a:spAutoFit/>
            </a:bodyPr>
            <a:lstStyle/>
            <a:p>
              <a:r>
                <a:rPr lang="en-US" dirty="0">
                  <a:solidFill>
                    <a:schemeClr val="bg1"/>
                  </a:solidFill>
                </a:rPr>
                <a:t>Ag-110</a:t>
              </a:r>
              <a:r>
                <a:rPr lang="en-US" i="1" dirty="0">
                  <a:solidFill>
                    <a:schemeClr val="bg1"/>
                  </a:solidFill>
                </a:rPr>
                <a:t>m</a:t>
              </a:r>
            </a:p>
          </p:txBody>
        </p:sp>
        <p:cxnSp>
          <p:nvCxnSpPr>
            <p:cNvPr id="59" name="Straight Arrow Connector 58"/>
            <p:cNvCxnSpPr>
              <a:stCxn id="57" idx="0"/>
            </p:cNvCxnSpPr>
            <p:nvPr/>
          </p:nvCxnSpPr>
          <p:spPr bwMode="auto">
            <a:xfrm flipV="1">
              <a:off x="2694094" y="3051808"/>
              <a:ext cx="730859" cy="694821"/>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209874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ED3B-1A5D-4623-B21D-774E3A764A57}"/>
              </a:ext>
            </a:extLst>
          </p:cNvPr>
          <p:cNvSpPr>
            <a:spLocks noGrp="1"/>
          </p:cNvSpPr>
          <p:nvPr>
            <p:ph type="title"/>
          </p:nvPr>
        </p:nvSpPr>
        <p:spPr/>
        <p:txBody>
          <a:bodyPr/>
          <a:lstStyle/>
          <a:p>
            <a:r>
              <a:rPr lang="en-US" sz="2800" dirty="0"/>
              <a:t>CZT and Operational Data</a:t>
            </a:r>
          </a:p>
        </p:txBody>
      </p:sp>
      <p:sp>
        <p:nvSpPr>
          <p:cNvPr id="3" name="Content Placeholder 2">
            <a:extLst>
              <a:ext uri="{FF2B5EF4-FFF2-40B4-BE49-F238E27FC236}">
                <a16:creationId xmlns:a16="http://schemas.microsoft.com/office/drawing/2014/main" id="{48B59C3B-696D-449D-97A7-A7CC692ED81D}"/>
              </a:ext>
            </a:extLst>
          </p:cNvPr>
          <p:cNvSpPr>
            <a:spLocks noGrp="1"/>
          </p:cNvSpPr>
          <p:nvPr>
            <p:ph idx="1"/>
          </p:nvPr>
        </p:nvSpPr>
        <p:spPr>
          <a:xfrm>
            <a:off x="365760" y="1302152"/>
            <a:ext cx="4675472" cy="5098648"/>
          </a:xfrm>
        </p:spPr>
        <p:txBody>
          <a:bodyPr>
            <a:normAutofit/>
          </a:bodyPr>
          <a:lstStyle/>
          <a:p>
            <a:r>
              <a:rPr lang="en-US" sz="2400" dirty="0"/>
              <a:t>Operational actions cause changes in radiological conditions</a:t>
            </a:r>
          </a:p>
          <a:p>
            <a:pPr lvl="1"/>
            <a:r>
              <a:rPr lang="en-US" sz="2000" dirty="0"/>
              <a:t>Dose rates may not reflect individual nuclide behavior</a:t>
            </a:r>
          </a:p>
          <a:p>
            <a:pPr lvl="1"/>
            <a:r>
              <a:rPr lang="en-US" sz="2000" dirty="0"/>
              <a:t>Nuclide behave differently in different primary circuit locations/systems</a:t>
            </a:r>
          </a:p>
          <a:p>
            <a:r>
              <a:rPr lang="en-US" sz="2400" dirty="0"/>
              <a:t>Measurement frequency </a:t>
            </a:r>
            <a:br>
              <a:rPr lang="en-US" sz="2400" dirty="0"/>
            </a:br>
            <a:r>
              <a:rPr lang="en-US" sz="2400" dirty="0"/>
              <a:t>may matter </a:t>
            </a:r>
          </a:p>
          <a:p>
            <a:pPr lvl="1"/>
            <a:r>
              <a:rPr lang="en-US" sz="2000" dirty="0"/>
              <a:t>Needs to be tailored to </a:t>
            </a:r>
            <a:br>
              <a:rPr lang="en-US" sz="2000" dirty="0"/>
            </a:br>
            <a:r>
              <a:rPr lang="en-US" sz="2000" dirty="0"/>
              <a:t>monitoring/trending purpose</a:t>
            </a:r>
          </a:p>
          <a:p>
            <a:pPr lvl="1"/>
            <a:r>
              <a:rPr lang="en-US" sz="2000" dirty="0"/>
              <a:t>Parallel analysis workflows support</a:t>
            </a:r>
            <a:br>
              <a:rPr lang="en-US" sz="2000" dirty="0"/>
            </a:br>
            <a:r>
              <a:rPr lang="en-US" sz="2000" dirty="0"/>
              <a:t>this need</a:t>
            </a:r>
          </a:p>
          <a:p>
            <a:endParaRPr lang="en-US" sz="2400" dirty="0"/>
          </a:p>
          <a:p>
            <a:endParaRPr lang="en-US" sz="2400" dirty="0"/>
          </a:p>
        </p:txBody>
      </p:sp>
      <p:pic>
        <p:nvPicPr>
          <p:cNvPr id="4" name="Picture 3">
            <a:extLst>
              <a:ext uri="{FF2B5EF4-FFF2-40B4-BE49-F238E27FC236}">
                <a16:creationId xmlns:a16="http://schemas.microsoft.com/office/drawing/2014/main" id="{FEB4D825-6967-4C05-AE8C-2389A4EEA261}"/>
              </a:ext>
            </a:extLst>
          </p:cNvPr>
          <p:cNvPicPr>
            <a:picLocks noChangeAspect="1"/>
          </p:cNvPicPr>
          <p:nvPr/>
        </p:nvPicPr>
        <p:blipFill>
          <a:blip r:embed="rId3"/>
          <a:stretch>
            <a:fillRect/>
          </a:stretch>
        </p:blipFill>
        <p:spPr>
          <a:xfrm>
            <a:off x="6479005" y="548323"/>
            <a:ext cx="5609317" cy="2946213"/>
          </a:xfrm>
          <a:prstGeom prst="rect">
            <a:avLst/>
          </a:prstGeom>
        </p:spPr>
      </p:pic>
      <p:pic>
        <p:nvPicPr>
          <p:cNvPr id="5" name="Picture 4">
            <a:extLst>
              <a:ext uri="{FF2B5EF4-FFF2-40B4-BE49-F238E27FC236}">
                <a16:creationId xmlns:a16="http://schemas.microsoft.com/office/drawing/2014/main" id="{6683B322-B009-456D-941E-E43752D3C468}"/>
              </a:ext>
            </a:extLst>
          </p:cNvPr>
          <p:cNvPicPr>
            <a:picLocks noChangeAspect="1"/>
          </p:cNvPicPr>
          <p:nvPr/>
        </p:nvPicPr>
        <p:blipFill>
          <a:blip r:embed="rId4"/>
          <a:stretch>
            <a:fillRect/>
          </a:stretch>
        </p:blipFill>
        <p:spPr>
          <a:xfrm>
            <a:off x="4165935" y="3259468"/>
            <a:ext cx="3930025" cy="2164885"/>
          </a:xfrm>
          <a:prstGeom prst="rect">
            <a:avLst/>
          </a:prstGeom>
        </p:spPr>
      </p:pic>
      <p:pic>
        <p:nvPicPr>
          <p:cNvPr id="6" name="Picture 5">
            <a:extLst>
              <a:ext uri="{FF2B5EF4-FFF2-40B4-BE49-F238E27FC236}">
                <a16:creationId xmlns:a16="http://schemas.microsoft.com/office/drawing/2014/main" id="{7DAD93AE-FBCF-40F4-A7CF-DCEC25A19B7A}"/>
              </a:ext>
            </a:extLst>
          </p:cNvPr>
          <p:cNvPicPr>
            <a:picLocks noChangeAspect="1"/>
          </p:cNvPicPr>
          <p:nvPr/>
        </p:nvPicPr>
        <p:blipFill>
          <a:blip r:embed="rId5"/>
          <a:stretch>
            <a:fillRect/>
          </a:stretch>
        </p:blipFill>
        <p:spPr>
          <a:xfrm>
            <a:off x="8020280" y="4295274"/>
            <a:ext cx="3928228" cy="2166871"/>
          </a:xfrm>
          <a:prstGeom prst="rect">
            <a:avLst/>
          </a:prstGeom>
        </p:spPr>
      </p:pic>
    </p:spTree>
    <p:extLst>
      <p:ext uri="{BB962C8B-B14F-4D97-AF65-F5344CB8AC3E}">
        <p14:creationId xmlns:p14="http://schemas.microsoft.com/office/powerpoint/2010/main" val="36782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689" y="2266122"/>
            <a:ext cx="12196689" cy="2663687"/>
          </a:xfrm>
        </p:spPr>
        <p:txBody>
          <a:bodyPr>
            <a:normAutofit/>
          </a:bodyPr>
          <a:lstStyle/>
          <a:p>
            <a:r>
              <a:rPr lang="en-US" dirty="0"/>
              <a:t>Gamma Spectrometry Systems</a:t>
            </a:r>
            <a:br>
              <a:rPr lang="en-US" dirty="0"/>
            </a:br>
            <a:r>
              <a:rPr lang="en-US" dirty="0"/>
              <a:t>HPGe Based</a:t>
            </a:r>
            <a:br>
              <a:rPr lang="en-US" dirty="0"/>
            </a:br>
            <a:r>
              <a:rPr lang="en-US" sz="1600" dirty="0"/>
              <a:t>Thank you to the HPGe Team for their support.</a:t>
            </a:r>
            <a:br>
              <a:rPr lang="en-US" sz="1600" dirty="0"/>
            </a:br>
            <a:r>
              <a:rPr lang="en-US" sz="1600" dirty="0"/>
              <a:t>Leah Whiteker, Monticello, for continued operating support and the successful implementation of the skid.</a:t>
            </a:r>
            <a:br>
              <a:rPr lang="en-US" sz="1600" dirty="0"/>
            </a:br>
            <a:r>
              <a:rPr lang="en-US" sz="1600" dirty="0"/>
              <a:t>Monticello team for their efforts in overcoming the installation hurdles</a:t>
            </a:r>
            <a:br>
              <a:rPr lang="en-US" sz="1600" dirty="0"/>
            </a:br>
            <a:r>
              <a:rPr lang="en-US" sz="1600" dirty="0"/>
              <a:t>Frazier Bronson, Mirion, for his continued support and effort for the data analysis and review</a:t>
            </a:r>
            <a:br>
              <a:rPr lang="en-US" sz="1600" dirty="0"/>
            </a:br>
            <a:r>
              <a:rPr lang="en-US" sz="1600" dirty="0"/>
              <a:t>Richard Kohlmann, RSI, for the installation, startup, and ongoing maintenance efforts</a:t>
            </a:r>
            <a:br>
              <a:rPr lang="en-US" sz="1600" dirty="0"/>
            </a:br>
            <a:endParaRPr lang="en-US" sz="1600" dirty="0"/>
          </a:p>
        </p:txBody>
      </p:sp>
    </p:spTree>
    <p:extLst>
      <p:ext uri="{BB962C8B-B14F-4D97-AF65-F5344CB8AC3E}">
        <p14:creationId xmlns:p14="http://schemas.microsoft.com/office/powerpoint/2010/main" val="1637380189"/>
      </p:ext>
    </p:extLst>
  </p:cSld>
  <p:clrMapOvr>
    <a:masterClrMapping/>
  </p:clrMapOvr>
</p:sld>
</file>

<file path=ppt/theme/theme1.xml><?xml version="1.0" encoding="utf-8"?>
<a:theme xmlns:a="http://schemas.openxmlformats.org/drawingml/2006/main" name="2021 PowerPoint theme">
  <a:themeElements>
    <a:clrScheme name="Custom 2">
      <a:dk1>
        <a:srgbClr val="000000"/>
      </a:dk1>
      <a:lt1>
        <a:srgbClr val="FFFFFF"/>
      </a:lt1>
      <a:dk2>
        <a:srgbClr val="0043C8"/>
      </a:dk2>
      <a:lt2>
        <a:srgbClr val="929292"/>
      </a:lt2>
      <a:accent1>
        <a:srgbClr val="00B0F0"/>
      </a:accent1>
      <a:accent2>
        <a:srgbClr val="287A3D"/>
      </a:accent2>
      <a:accent3>
        <a:srgbClr val="F27B04"/>
      </a:accent3>
      <a:accent4>
        <a:srgbClr val="0070C0"/>
      </a:accent4>
      <a:accent5>
        <a:srgbClr val="C54343"/>
      </a:accent5>
      <a:accent6>
        <a:srgbClr val="2FC7C3"/>
      </a:accent6>
      <a:hlink>
        <a:srgbClr val="0070C0"/>
      </a:hlink>
      <a:folHlink>
        <a:srgbClr val="E05428"/>
      </a:folHlink>
    </a:clrScheme>
    <a:fontScheme name="EPRI 2019 PP Font Theme">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algn="ctr" defTabSz="914400" rtl="0" eaLnBrk="0" fontAlgn="base" latinLnBrk="0" hangingPunct="0">
          <a:lnSpc>
            <a:spcPct val="100000"/>
          </a:lnSpc>
          <a:spcBef>
            <a:spcPts val="0"/>
          </a:spcBef>
          <a:spcAft>
            <a:spcPct val="0"/>
          </a:spcAft>
          <a:buClrTx/>
          <a:buSzTx/>
          <a:buFontTx/>
          <a:buNone/>
          <a:tabLst/>
          <a:defRPr kumimoji="0" sz="1800" b="0" i="0" u="none" strike="noStrike" cap="none" normalizeH="0" baseline="0" dirty="0">
            <a:ln>
              <a:noFill/>
            </a:ln>
            <a:solidFill>
              <a:schemeClr val="tx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219075" marR="0" indent="-219075"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lgn="l">
          <a:spcBef>
            <a:spcPts val="0"/>
          </a:spcBef>
          <a:defRPr sz="1800" dirty="0" smtClean="0">
            <a:solidFill>
              <a:schemeClr val="tx1"/>
            </a:solidFill>
            <a:latin typeface="+mn-lt"/>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13C5"/>
        </a:dk2>
        <a:lt2>
          <a:srgbClr val="B2B2B2"/>
        </a:lt2>
        <a:accent1>
          <a:srgbClr val="B04359"/>
        </a:accent1>
        <a:accent2>
          <a:srgbClr val="006699"/>
        </a:accent2>
        <a:accent3>
          <a:srgbClr val="FFFFFF"/>
        </a:accent3>
        <a:accent4>
          <a:srgbClr val="000000"/>
        </a:accent4>
        <a:accent5>
          <a:srgbClr val="D4B0B5"/>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5">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4FE37C"/>
        </a:folHlink>
      </a:clrScheme>
      <a:clrMap bg1="lt1" tx1="dk1" bg2="lt2" tx2="dk2" accent1="accent1" accent2="accent2" accent3="accent3" accent4="accent4" accent5="accent5" accent6="accent6" hlink="hlink" folHlink="folHlink"/>
    </a:extraClrScheme>
    <a:extraClrScheme>
      <a:clrScheme name="blank 16">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33CC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1 PowerPoint Widescreen Template_3.1.pptx" id="{E527E8D1-414C-466C-AC0E-A3E4523FD3BA}" vid="{D6222EC1-256C-430F-A281-4DBF20164F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7101F030D76349B9BDDCB7E839049A" ma:contentTypeVersion="1" ma:contentTypeDescription="Create a new document." ma:contentTypeScope="" ma:versionID="734fc11b70f2696fea1b768389187637">
  <xsd:schema xmlns:xsd="http://www.w3.org/2001/XMLSchema" xmlns:xs="http://www.w3.org/2001/XMLSchema" xmlns:p="http://schemas.microsoft.com/office/2006/metadata/properties" xmlns:ns2="9d4eb815-23ed-48d9-b0c1-2b9ce0016f4e" targetNamespace="http://schemas.microsoft.com/office/2006/metadata/properties" ma:root="true" ma:fieldsID="2b4a09c436e99444c649b2400fdb07dc" ns2:_="">
    <xsd:import namespace="9d4eb815-23ed-48d9-b0c1-2b9ce0016f4e"/>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4eb815-23ed-48d9-b0c1-2b9ce0016f4e"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EPRI PowerPoint Template"/>
          <xsd:enumeration value="Design Templates"/>
          <xsd:enumeration value="EPRI Letterhead"/>
          <xsd:enumeration value="Events, Conferences, Meetings"/>
          <xsd:enumeration value="Miscellaneou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9d4eb815-23ed-48d9-b0c1-2b9ce0016f4e">EPRI PowerPoint Template</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8FDBBD-CE4F-4A8C-8C02-158CA41BCB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4eb815-23ed-48d9-b0c1-2b9ce0016f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521A8B-3986-40B6-95DF-B5A721DA9604}">
  <ds:schemaRefs>
    <ds:schemaRef ds:uri="9d4eb815-23ed-48d9-b0c1-2b9ce0016f4e"/>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9E07810-A7D8-4B3A-A78F-4052749F24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 PowerPoint Widescreen Template_3.1</Template>
  <TotalTime>1006</TotalTime>
  <Words>2365</Words>
  <Application>Microsoft Office PowerPoint</Application>
  <PresentationFormat>Widescreen</PresentationFormat>
  <Paragraphs>276</Paragraphs>
  <Slides>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Narrow</vt:lpstr>
      <vt:lpstr>Calibri</vt:lpstr>
      <vt:lpstr>Calibri Light</vt:lpstr>
      <vt:lpstr>Century Gothic</vt:lpstr>
      <vt:lpstr>Wingdings</vt:lpstr>
      <vt:lpstr>2021 PowerPoint theme</vt:lpstr>
      <vt:lpstr>HPGe Coolant Monitoring System</vt:lpstr>
      <vt:lpstr>SMART Chemistry and Online Gamma Spectroscopy </vt:lpstr>
      <vt:lpstr>Inline Coolant Isotopic Gamma Monitoring The Why?</vt:lpstr>
      <vt:lpstr>Gamma Spectrometry Systems CZT Based</vt:lpstr>
      <vt:lpstr>Real-time Isotopic Gamma Monitoring Example Collimator Configurations</vt:lpstr>
      <vt:lpstr>Radiation Field Real-time Isotopic Gamma Monitoring Demo Diablo Canyon and Oconee</vt:lpstr>
      <vt:lpstr>Example: Radiation Field Gamma Spectrum at Start of Forced Oxygenation</vt:lpstr>
      <vt:lpstr>CZT and Operational Data</vt:lpstr>
      <vt:lpstr>Gamma Spectrometry Systems HPGe Based Thank you to the HPGe Team for their support. Leah Whiteker, Monticello, for continued operating support and the successful implementation of the skid. Monticello team for their efforts in overcoming the installation hurdles Frazier Bronson, Mirion, for his continued support and effort for the data analysis and review Richard Kohlmann, RSI, for the installation, startup, and ongoing maintenance efforts </vt:lpstr>
      <vt:lpstr>Radiation Field Real-time Isotopic Gamma Monitoring Demo High Purity Germanium Skid</vt:lpstr>
      <vt:lpstr>Radiation Field Real-time Isotopic Gamma Monitoring Demo High Purity Germanium Skid</vt:lpstr>
      <vt:lpstr>Inline Coolant Isotopic Gamma Monitoring Skid Overview</vt:lpstr>
      <vt:lpstr>Inline Coolant Isotopic Gamma Monitoring Base Gamma Spectrometer Unit</vt:lpstr>
      <vt:lpstr>Inline Coolant Isotopic Gamma Monitoring Unit Footprint – Floor Loading – Weight – Shielding Optimization</vt:lpstr>
      <vt:lpstr>Graphical Displays Horizon, Data Analyst, and PLC</vt:lpstr>
      <vt:lpstr>High Purity Germanium Skid  Quality Check Review</vt:lpstr>
      <vt:lpstr>High Purity Germanium Skid  Flush Observations (Recovery)</vt:lpstr>
      <vt:lpstr>High Purity Germanium Skid – Challenges</vt:lpstr>
      <vt:lpstr>High Purity Germanium Skid – Data</vt:lpstr>
      <vt:lpstr>High Purity Germanium Skid – Plant Transient Observation</vt:lpstr>
      <vt:lpstr>High Purity Germanium Skid Next Steps</vt:lpstr>
      <vt:lpstr>HPGe and SMART Chemistry Connect the Data</vt:lpstr>
      <vt:lpstr>Data Transfer and Analytics Understand the Full System</vt:lpstr>
      <vt:lpstr>Putting It All Together</vt:lpstr>
      <vt:lpstr>PowerPoint Presentation</vt:lpstr>
    </vt:vector>
  </TitlesOfParts>
  <Company>Electric Power Research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Here to Add Session Title</dc:title>
  <dc:subject>Version 3.1</dc:subject>
  <dc:creator>Maurer, Lindsey</dc:creator>
  <dc:description>© 2021 Electric Power Research Institute, Inc. All rights reserved.</dc:description>
  <cp:lastModifiedBy>Perkins, David</cp:lastModifiedBy>
  <cp:revision>40</cp:revision>
  <cp:lastPrinted>2014-11-24T20:31:07Z</cp:lastPrinted>
  <dcterms:created xsi:type="dcterms:W3CDTF">2021-07-20T20:41:50Z</dcterms:created>
  <dcterms:modified xsi:type="dcterms:W3CDTF">2021-09-22T18:12:37Z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0x010100D67101F030D76349B9BDDCB7E839049A</vt:lpwstr>
  </property>
</Properties>
</file>